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71" r:id="rId3"/>
    <p:sldId id="267" r:id="rId4"/>
    <p:sldId id="257" r:id="rId5"/>
    <p:sldId id="258" r:id="rId6"/>
    <p:sldId id="272" r:id="rId7"/>
    <p:sldId id="259" r:id="rId8"/>
    <p:sldId id="268" r:id="rId9"/>
    <p:sldId id="260" r:id="rId10"/>
    <p:sldId id="269" r:id="rId11"/>
    <p:sldId id="261" r:id="rId12"/>
    <p:sldId id="262" r:id="rId13"/>
    <p:sldId id="266" r:id="rId14"/>
    <p:sldId id="265" r:id="rId15"/>
    <p:sldId id="270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3"/>
    <p:restoredTop sz="92593"/>
  </p:normalViewPr>
  <p:slideViewPr>
    <p:cSldViewPr snapToGrid="0">
      <p:cViewPr>
        <p:scale>
          <a:sx n="141" d="100"/>
          <a:sy n="141" d="100"/>
        </p:scale>
        <p:origin x="1664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CF1597-F1B6-4E8A-B464-10095CE68075}" type="doc">
      <dgm:prSet loTypeId="urn:microsoft.com/office/officeart/2018/2/layout/IconLabelList" loCatId="icon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A8452E07-8DBC-41EB-BA3D-43B49586BE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EDA</a:t>
          </a:r>
        </a:p>
      </dgm:t>
    </dgm:pt>
    <dgm:pt modelId="{8531E1C7-2DD3-4B1F-AB06-7903341B8DB7}" type="parTrans" cxnId="{CC02B51D-A6CB-43ED-9F37-85CE115B523F}">
      <dgm:prSet/>
      <dgm:spPr/>
      <dgm:t>
        <a:bodyPr/>
        <a:lstStyle/>
        <a:p>
          <a:endParaRPr lang="en-US"/>
        </a:p>
      </dgm:t>
    </dgm:pt>
    <dgm:pt modelId="{46A4A89A-7EEB-40A6-9864-691E39BCC944}" type="sibTrans" cxnId="{CC02B51D-A6CB-43ED-9F37-85CE115B523F}">
      <dgm:prSet/>
      <dgm:spPr/>
      <dgm:t>
        <a:bodyPr/>
        <a:lstStyle/>
        <a:p>
          <a:endParaRPr lang="en-US"/>
        </a:p>
      </dgm:t>
    </dgm:pt>
    <dgm:pt modelId="{33ECDA1C-357C-4831-A682-DB65ABEE84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Cleaning</a:t>
          </a:r>
        </a:p>
      </dgm:t>
    </dgm:pt>
    <dgm:pt modelId="{59F3F591-F323-4E0A-B2A2-4AEB33BA4B07}" type="parTrans" cxnId="{345603CE-4D6F-4346-9316-6BEE36CAE4C2}">
      <dgm:prSet/>
      <dgm:spPr/>
      <dgm:t>
        <a:bodyPr/>
        <a:lstStyle/>
        <a:p>
          <a:endParaRPr lang="en-US"/>
        </a:p>
      </dgm:t>
    </dgm:pt>
    <dgm:pt modelId="{FFB71759-7786-4119-B024-EB7AB7EBB3D3}" type="sibTrans" cxnId="{345603CE-4D6F-4346-9316-6BEE36CAE4C2}">
      <dgm:prSet/>
      <dgm:spPr/>
      <dgm:t>
        <a:bodyPr/>
        <a:lstStyle/>
        <a:p>
          <a:endParaRPr lang="en-US"/>
        </a:p>
      </dgm:t>
    </dgm:pt>
    <dgm:pt modelId="{CD7B0BCC-DB7F-44DD-8406-97BB812CE4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Feature Engineering</a:t>
          </a:r>
        </a:p>
      </dgm:t>
    </dgm:pt>
    <dgm:pt modelId="{9737C04F-3F77-4994-B2A2-245241F09123}" type="parTrans" cxnId="{DB999061-313A-4019-8D7B-348D62A0D5BB}">
      <dgm:prSet/>
      <dgm:spPr/>
      <dgm:t>
        <a:bodyPr/>
        <a:lstStyle/>
        <a:p>
          <a:endParaRPr lang="en-US"/>
        </a:p>
      </dgm:t>
    </dgm:pt>
    <dgm:pt modelId="{1AEA08FF-352B-42E7-BCC3-67F8520E189C}" type="sibTrans" cxnId="{DB999061-313A-4019-8D7B-348D62A0D5BB}">
      <dgm:prSet/>
      <dgm:spPr/>
      <dgm:t>
        <a:bodyPr/>
        <a:lstStyle/>
        <a:p>
          <a:endParaRPr lang="en-US"/>
        </a:p>
      </dgm:t>
    </dgm:pt>
    <dgm:pt modelId="{25CE9C96-9D63-4F3C-A43E-5F8947A70B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Recommender Creation</a:t>
          </a:r>
        </a:p>
      </dgm:t>
    </dgm:pt>
    <dgm:pt modelId="{E66D4294-1BB5-4B66-BE4F-4910C6BADDD6}" type="parTrans" cxnId="{34BF8712-BCA9-4F91-ABAF-9067D26CEBEB}">
      <dgm:prSet/>
      <dgm:spPr/>
      <dgm:t>
        <a:bodyPr/>
        <a:lstStyle/>
        <a:p>
          <a:endParaRPr lang="en-US"/>
        </a:p>
      </dgm:t>
    </dgm:pt>
    <dgm:pt modelId="{9914D98E-C957-4014-BF81-14BA5E97F7ED}" type="sibTrans" cxnId="{34BF8712-BCA9-4F91-ABAF-9067D26CEBEB}">
      <dgm:prSet/>
      <dgm:spPr/>
      <dgm:t>
        <a:bodyPr/>
        <a:lstStyle/>
        <a:p>
          <a:endParaRPr lang="en-US"/>
        </a:p>
      </dgm:t>
    </dgm:pt>
    <dgm:pt modelId="{016D2C90-6077-A44A-B892-18FECD1FBE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Wrangling</a:t>
          </a:r>
        </a:p>
      </dgm:t>
    </dgm:pt>
    <dgm:pt modelId="{B88BB0EB-749D-8747-B28A-648EEACED9F5}" type="parTrans" cxnId="{34E9DBD6-D64E-2648-9EB4-687FDC6073D5}">
      <dgm:prSet/>
      <dgm:spPr/>
      <dgm:t>
        <a:bodyPr/>
        <a:lstStyle/>
        <a:p>
          <a:endParaRPr lang="en-US"/>
        </a:p>
      </dgm:t>
    </dgm:pt>
    <dgm:pt modelId="{ABD7F8A0-A22D-E044-B57E-0DC9118885AD}" type="sibTrans" cxnId="{34E9DBD6-D64E-2648-9EB4-687FDC6073D5}">
      <dgm:prSet/>
      <dgm:spPr/>
      <dgm:t>
        <a:bodyPr/>
        <a:lstStyle/>
        <a:p>
          <a:endParaRPr lang="en-US"/>
        </a:p>
      </dgm:t>
    </dgm:pt>
    <dgm:pt modelId="{FA7B9580-D8EB-41E7-968A-328FC3659482}" type="pres">
      <dgm:prSet presAssocID="{10CF1597-F1B6-4E8A-B464-10095CE68075}" presName="root" presStyleCnt="0">
        <dgm:presLayoutVars>
          <dgm:dir/>
          <dgm:resizeHandles val="exact"/>
        </dgm:presLayoutVars>
      </dgm:prSet>
      <dgm:spPr/>
    </dgm:pt>
    <dgm:pt modelId="{F39911B7-DAAA-0041-B41E-29A6E0394034}" type="pres">
      <dgm:prSet presAssocID="{016D2C90-6077-A44A-B892-18FECD1FBED2}" presName="compNode" presStyleCnt="0"/>
      <dgm:spPr/>
    </dgm:pt>
    <dgm:pt modelId="{9D8A2662-2E89-884F-A822-3CDF076007A6}" type="pres">
      <dgm:prSet presAssocID="{016D2C90-6077-A44A-B892-18FECD1FBE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06D83C0-8349-2A4F-83AA-A30A55EA52ED}" type="pres">
      <dgm:prSet presAssocID="{016D2C90-6077-A44A-B892-18FECD1FBED2}" presName="spaceRect" presStyleCnt="0"/>
      <dgm:spPr/>
    </dgm:pt>
    <dgm:pt modelId="{A05B6FA2-2299-824F-B8F0-DB12DC5F15E6}" type="pres">
      <dgm:prSet presAssocID="{016D2C90-6077-A44A-B892-18FECD1FBED2}" presName="textRect" presStyleLbl="revTx" presStyleIdx="0" presStyleCnt="5">
        <dgm:presLayoutVars>
          <dgm:chMax val="1"/>
          <dgm:chPref val="1"/>
        </dgm:presLayoutVars>
      </dgm:prSet>
      <dgm:spPr/>
    </dgm:pt>
    <dgm:pt modelId="{FC81FB54-CC61-E94A-A944-90ECD2EFB9BE}" type="pres">
      <dgm:prSet presAssocID="{ABD7F8A0-A22D-E044-B57E-0DC9118885AD}" presName="sibTrans" presStyleCnt="0"/>
      <dgm:spPr/>
    </dgm:pt>
    <dgm:pt modelId="{BB252115-46E4-4882-BB7A-F4332126F5D4}" type="pres">
      <dgm:prSet presAssocID="{A8452E07-8DBC-41EB-BA3D-43B49586BEEE}" presName="compNode" presStyleCnt="0"/>
      <dgm:spPr/>
    </dgm:pt>
    <dgm:pt modelId="{DEDBD1F4-9CC4-4081-9E15-0007FF1B809E}" type="pres">
      <dgm:prSet presAssocID="{A8452E07-8DBC-41EB-BA3D-43B49586BEE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CB3F156-93A0-4344-B245-460930B81E20}" type="pres">
      <dgm:prSet presAssocID="{A8452E07-8DBC-41EB-BA3D-43B49586BEEE}" presName="spaceRect" presStyleCnt="0"/>
      <dgm:spPr/>
    </dgm:pt>
    <dgm:pt modelId="{5247EC7A-D103-4D0B-82FF-ADE033B33385}" type="pres">
      <dgm:prSet presAssocID="{A8452E07-8DBC-41EB-BA3D-43B49586BEEE}" presName="textRect" presStyleLbl="revTx" presStyleIdx="1" presStyleCnt="5">
        <dgm:presLayoutVars>
          <dgm:chMax val="1"/>
          <dgm:chPref val="1"/>
        </dgm:presLayoutVars>
      </dgm:prSet>
      <dgm:spPr/>
    </dgm:pt>
    <dgm:pt modelId="{FA50C487-5A8B-420A-83B2-F001F1E10287}" type="pres">
      <dgm:prSet presAssocID="{46A4A89A-7EEB-40A6-9864-691E39BCC944}" presName="sibTrans" presStyleCnt="0"/>
      <dgm:spPr/>
    </dgm:pt>
    <dgm:pt modelId="{7CE1BFD7-D4AB-45F9-BCE2-15C718803371}" type="pres">
      <dgm:prSet presAssocID="{33ECDA1C-357C-4831-A682-DB65ABEE84BF}" presName="compNode" presStyleCnt="0"/>
      <dgm:spPr/>
    </dgm:pt>
    <dgm:pt modelId="{946370EA-6D6E-4D65-B490-DEBC447FD480}" type="pres">
      <dgm:prSet presAssocID="{33ECDA1C-357C-4831-A682-DB65ABEE84B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8B21893B-416B-48D5-B6AE-4EF05F0152FB}" type="pres">
      <dgm:prSet presAssocID="{33ECDA1C-357C-4831-A682-DB65ABEE84BF}" presName="spaceRect" presStyleCnt="0"/>
      <dgm:spPr/>
    </dgm:pt>
    <dgm:pt modelId="{34C9196A-4716-491A-8445-878056981B7F}" type="pres">
      <dgm:prSet presAssocID="{33ECDA1C-357C-4831-A682-DB65ABEE84BF}" presName="textRect" presStyleLbl="revTx" presStyleIdx="2" presStyleCnt="5">
        <dgm:presLayoutVars>
          <dgm:chMax val="1"/>
          <dgm:chPref val="1"/>
        </dgm:presLayoutVars>
      </dgm:prSet>
      <dgm:spPr/>
    </dgm:pt>
    <dgm:pt modelId="{DFD33EE6-274A-4838-99C0-65AB239C64ED}" type="pres">
      <dgm:prSet presAssocID="{FFB71759-7786-4119-B024-EB7AB7EBB3D3}" presName="sibTrans" presStyleCnt="0"/>
      <dgm:spPr/>
    </dgm:pt>
    <dgm:pt modelId="{E3E1A786-53EC-4349-B5FD-1C23F2EC7BE7}" type="pres">
      <dgm:prSet presAssocID="{CD7B0BCC-DB7F-44DD-8406-97BB812CE4E5}" presName="compNode" presStyleCnt="0"/>
      <dgm:spPr/>
    </dgm:pt>
    <dgm:pt modelId="{6551CE9F-D03E-4083-B709-AF5D7F54A6B2}" type="pres">
      <dgm:prSet presAssocID="{CD7B0BCC-DB7F-44DD-8406-97BB812CE4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C81D27F-7CB0-4AB2-9F1A-21C2EBB86A7E}" type="pres">
      <dgm:prSet presAssocID="{CD7B0BCC-DB7F-44DD-8406-97BB812CE4E5}" presName="spaceRect" presStyleCnt="0"/>
      <dgm:spPr/>
    </dgm:pt>
    <dgm:pt modelId="{11652700-296A-429C-8186-ECB74D45F9EE}" type="pres">
      <dgm:prSet presAssocID="{CD7B0BCC-DB7F-44DD-8406-97BB812CE4E5}" presName="textRect" presStyleLbl="revTx" presStyleIdx="3" presStyleCnt="5">
        <dgm:presLayoutVars>
          <dgm:chMax val="1"/>
          <dgm:chPref val="1"/>
        </dgm:presLayoutVars>
      </dgm:prSet>
      <dgm:spPr/>
    </dgm:pt>
    <dgm:pt modelId="{060E799F-66FA-4036-9BEF-7548BE7F4556}" type="pres">
      <dgm:prSet presAssocID="{1AEA08FF-352B-42E7-BCC3-67F8520E189C}" presName="sibTrans" presStyleCnt="0"/>
      <dgm:spPr/>
    </dgm:pt>
    <dgm:pt modelId="{16C17E57-E777-4380-9823-9D042123E78B}" type="pres">
      <dgm:prSet presAssocID="{25CE9C96-9D63-4F3C-A43E-5F8947A70B0F}" presName="compNode" presStyleCnt="0"/>
      <dgm:spPr/>
    </dgm:pt>
    <dgm:pt modelId="{E26A756E-0C81-47DE-87A8-0F88D084B505}" type="pres">
      <dgm:prSet presAssocID="{25CE9C96-9D63-4F3C-A43E-5F8947A70B0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6E5A2DF-A2BB-4B43-A2EF-FF48897D1425}" type="pres">
      <dgm:prSet presAssocID="{25CE9C96-9D63-4F3C-A43E-5F8947A70B0F}" presName="spaceRect" presStyleCnt="0"/>
      <dgm:spPr/>
    </dgm:pt>
    <dgm:pt modelId="{1281A23C-B22E-4F0C-87CE-483600C4253B}" type="pres">
      <dgm:prSet presAssocID="{25CE9C96-9D63-4F3C-A43E-5F8947A70B0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F26EA0C-2CE3-284F-871A-FCC680B85DE7}" type="presOf" srcId="{016D2C90-6077-A44A-B892-18FECD1FBED2}" destId="{A05B6FA2-2299-824F-B8F0-DB12DC5F15E6}" srcOrd="0" destOrd="0" presId="urn:microsoft.com/office/officeart/2018/2/layout/IconLabelList"/>
    <dgm:cxn modelId="{34BF8712-BCA9-4F91-ABAF-9067D26CEBEB}" srcId="{10CF1597-F1B6-4E8A-B464-10095CE68075}" destId="{25CE9C96-9D63-4F3C-A43E-5F8947A70B0F}" srcOrd="4" destOrd="0" parTransId="{E66D4294-1BB5-4B66-BE4F-4910C6BADDD6}" sibTransId="{9914D98E-C957-4014-BF81-14BA5E97F7ED}"/>
    <dgm:cxn modelId="{592B1A1A-7423-D44F-B662-AD831329B1A1}" type="presOf" srcId="{A8452E07-8DBC-41EB-BA3D-43B49586BEEE}" destId="{5247EC7A-D103-4D0B-82FF-ADE033B33385}" srcOrd="0" destOrd="0" presId="urn:microsoft.com/office/officeart/2018/2/layout/IconLabelList"/>
    <dgm:cxn modelId="{CC02B51D-A6CB-43ED-9F37-85CE115B523F}" srcId="{10CF1597-F1B6-4E8A-B464-10095CE68075}" destId="{A8452E07-8DBC-41EB-BA3D-43B49586BEEE}" srcOrd="1" destOrd="0" parTransId="{8531E1C7-2DD3-4B1F-AB06-7903341B8DB7}" sibTransId="{46A4A89A-7EEB-40A6-9864-691E39BCC944}"/>
    <dgm:cxn modelId="{F5DF4944-4AC8-0A43-830E-36E0A29CBEA7}" type="presOf" srcId="{CD7B0BCC-DB7F-44DD-8406-97BB812CE4E5}" destId="{11652700-296A-429C-8186-ECB74D45F9EE}" srcOrd="0" destOrd="0" presId="urn:microsoft.com/office/officeart/2018/2/layout/IconLabelList"/>
    <dgm:cxn modelId="{DB999061-313A-4019-8D7B-348D62A0D5BB}" srcId="{10CF1597-F1B6-4E8A-B464-10095CE68075}" destId="{CD7B0BCC-DB7F-44DD-8406-97BB812CE4E5}" srcOrd="3" destOrd="0" parTransId="{9737C04F-3F77-4994-B2A2-245241F09123}" sibTransId="{1AEA08FF-352B-42E7-BCC3-67F8520E189C}"/>
    <dgm:cxn modelId="{345603CE-4D6F-4346-9316-6BEE36CAE4C2}" srcId="{10CF1597-F1B6-4E8A-B464-10095CE68075}" destId="{33ECDA1C-357C-4831-A682-DB65ABEE84BF}" srcOrd="2" destOrd="0" parTransId="{59F3F591-F323-4E0A-B2A2-4AEB33BA4B07}" sibTransId="{FFB71759-7786-4119-B024-EB7AB7EBB3D3}"/>
    <dgm:cxn modelId="{34E9DBD6-D64E-2648-9EB4-687FDC6073D5}" srcId="{10CF1597-F1B6-4E8A-B464-10095CE68075}" destId="{016D2C90-6077-A44A-B892-18FECD1FBED2}" srcOrd="0" destOrd="0" parTransId="{B88BB0EB-749D-8747-B28A-648EEACED9F5}" sibTransId="{ABD7F8A0-A22D-E044-B57E-0DC9118885AD}"/>
    <dgm:cxn modelId="{799DADF1-10FE-6A48-8E26-AF759DFF2A38}" type="presOf" srcId="{25CE9C96-9D63-4F3C-A43E-5F8947A70B0F}" destId="{1281A23C-B22E-4F0C-87CE-483600C4253B}" srcOrd="0" destOrd="0" presId="urn:microsoft.com/office/officeart/2018/2/layout/IconLabelList"/>
    <dgm:cxn modelId="{045F42FA-56FA-DC4F-B97E-CC5FF8E84F86}" type="presOf" srcId="{10CF1597-F1B6-4E8A-B464-10095CE68075}" destId="{FA7B9580-D8EB-41E7-968A-328FC3659482}" srcOrd="0" destOrd="0" presId="urn:microsoft.com/office/officeart/2018/2/layout/IconLabelList"/>
    <dgm:cxn modelId="{2EBBB8FB-FB2E-3246-8393-CC0BAE96AC8D}" type="presOf" srcId="{33ECDA1C-357C-4831-A682-DB65ABEE84BF}" destId="{34C9196A-4716-491A-8445-878056981B7F}" srcOrd="0" destOrd="0" presId="urn:microsoft.com/office/officeart/2018/2/layout/IconLabelList"/>
    <dgm:cxn modelId="{21439878-666E-CD40-98FE-773D9043F6BB}" type="presParOf" srcId="{FA7B9580-D8EB-41E7-968A-328FC3659482}" destId="{F39911B7-DAAA-0041-B41E-29A6E0394034}" srcOrd="0" destOrd="0" presId="urn:microsoft.com/office/officeart/2018/2/layout/IconLabelList"/>
    <dgm:cxn modelId="{8F790A32-1C61-5345-9D39-7E617F853EF6}" type="presParOf" srcId="{F39911B7-DAAA-0041-B41E-29A6E0394034}" destId="{9D8A2662-2E89-884F-A822-3CDF076007A6}" srcOrd="0" destOrd="0" presId="urn:microsoft.com/office/officeart/2018/2/layout/IconLabelList"/>
    <dgm:cxn modelId="{ED3FDB42-8BAB-414F-AE51-05CEAAE1D435}" type="presParOf" srcId="{F39911B7-DAAA-0041-B41E-29A6E0394034}" destId="{D06D83C0-8349-2A4F-83AA-A30A55EA52ED}" srcOrd="1" destOrd="0" presId="urn:microsoft.com/office/officeart/2018/2/layout/IconLabelList"/>
    <dgm:cxn modelId="{410FB636-F864-504F-813B-F2EB0F7C1F21}" type="presParOf" srcId="{F39911B7-DAAA-0041-B41E-29A6E0394034}" destId="{A05B6FA2-2299-824F-B8F0-DB12DC5F15E6}" srcOrd="2" destOrd="0" presId="urn:microsoft.com/office/officeart/2018/2/layout/IconLabelList"/>
    <dgm:cxn modelId="{0E9B6ABD-EDD5-F444-85ED-C617C306C6D9}" type="presParOf" srcId="{FA7B9580-D8EB-41E7-968A-328FC3659482}" destId="{FC81FB54-CC61-E94A-A944-90ECD2EFB9BE}" srcOrd="1" destOrd="0" presId="urn:microsoft.com/office/officeart/2018/2/layout/IconLabelList"/>
    <dgm:cxn modelId="{EB335263-C9FC-6342-A300-0F28F63BDB32}" type="presParOf" srcId="{FA7B9580-D8EB-41E7-968A-328FC3659482}" destId="{BB252115-46E4-4882-BB7A-F4332126F5D4}" srcOrd="2" destOrd="0" presId="urn:microsoft.com/office/officeart/2018/2/layout/IconLabelList"/>
    <dgm:cxn modelId="{5B4FB635-F43F-F241-A330-8309BC45080A}" type="presParOf" srcId="{BB252115-46E4-4882-BB7A-F4332126F5D4}" destId="{DEDBD1F4-9CC4-4081-9E15-0007FF1B809E}" srcOrd="0" destOrd="0" presId="urn:microsoft.com/office/officeart/2018/2/layout/IconLabelList"/>
    <dgm:cxn modelId="{ECC66736-2F4F-034B-859D-FDA16E0CB809}" type="presParOf" srcId="{BB252115-46E4-4882-BB7A-F4332126F5D4}" destId="{0CB3F156-93A0-4344-B245-460930B81E20}" srcOrd="1" destOrd="0" presId="urn:microsoft.com/office/officeart/2018/2/layout/IconLabelList"/>
    <dgm:cxn modelId="{7C52E210-1DF9-F842-8630-E5FE69ED1C99}" type="presParOf" srcId="{BB252115-46E4-4882-BB7A-F4332126F5D4}" destId="{5247EC7A-D103-4D0B-82FF-ADE033B33385}" srcOrd="2" destOrd="0" presId="urn:microsoft.com/office/officeart/2018/2/layout/IconLabelList"/>
    <dgm:cxn modelId="{77B5A8A2-7E52-7B4F-AB77-7A4D0B8EE8C6}" type="presParOf" srcId="{FA7B9580-D8EB-41E7-968A-328FC3659482}" destId="{FA50C487-5A8B-420A-83B2-F001F1E10287}" srcOrd="3" destOrd="0" presId="urn:microsoft.com/office/officeart/2018/2/layout/IconLabelList"/>
    <dgm:cxn modelId="{EBC15611-EC19-CC45-BAF4-EC31A2DD1C7E}" type="presParOf" srcId="{FA7B9580-D8EB-41E7-968A-328FC3659482}" destId="{7CE1BFD7-D4AB-45F9-BCE2-15C718803371}" srcOrd="4" destOrd="0" presId="urn:microsoft.com/office/officeart/2018/2/layout/IconLabelList"/>
    <dgm:cxn modelId="{4D1415C1-239A-174C-AAC0-1A2CC3B591A7}" type="presParOf" srcId="{7CE1BFD7-D4AB-45F9-BCE2-15C718803371}" destId="{946370EA-6D6E-4D65-B490-DEBC447FD480}" srcOrd="0" destOrd="0" presId="urn:microsoft.com/office/officeart/2018/2/layout/IconLabelList"/>
    <dgm:cxn modelId="{4B3610D9-43E8-734F-8520-4F963C66D5F8}" type="presParOf" srcId="{7CE1BFD7-D4AB-45F9-BCE2-15C718803371}" destId="{8B21893B-416B-48D5-B6AE-4EF05F0152FB}" srcOrd="1" destOrd="0" presId="urn:microsoft.com/office/officeart/2018/2/layout/IconLabelList"/>
    <dgm:cxn modelId="{3581FE6A-361E-B540-A180-CB5FEECA830B}" type="presParOf" srcId="{7CE1BFD7-D4AB-45F9-BCE2-15C718803371}" destId="{34C9196A-4716-491A-8445-878056981B7F}" srcOrd="2" destOrd="0" presId="urn:microsoft.com/office/officeart/2018/2/layout/IconLabelList"/>
    <dgm:cxn modelId="{56BCA7A5-CB5B-294C-91B4-3B10A078E660}" type="presParOf" srcId="{FA7B9580-D8EB-41E7-968A-328FC3659482}" destId="{DFD33EE6-274A-4838-99C0-65AB239C64ED}" srcOrd="5" destOrd="0" presId="urn:microsoft.com/office/officeart/2018/2/layout/IconLabelList"/>
    <dgm:cxn modelId="{0CAB742F-A998-794A-B620-C6C6098332B9}" type="presParOf" srcId="{FA7B9580-D8EB-41E7-968A-328FC3659482}" destId="{E3E1A786-53EC-4349-B5FD-1C23F2EC7BE7}" srcOrd="6" destOrd="0" presId="urn:microsoft.com/office/officeart/2018/2/layout/IconLabelList"/>
    <dgm:cxn modelId="{520611A5-AD1E-C94A-B8EE-8FC9B235B86E}" type="presParOf" srcId="{E3E1A786-53EC-4349-B5FD-1C23F2EC7BE7}" destId="{6551CE9F-D03E-4083-B709-AF5D7F54A6B2}" srcOrd="0" destOrd="0" presId="urn:microsoft.com/office/officeart/2018/2/layout/IconLabelList"/>
    <dgm:cxn modelId="{9F86A2E8-FBF3-D149-BC57-C7C71468DF86}" type="presParOf" srcId="{E3E1A786-53EC-4349-B5FD-1C23F2EC7BE7}" destId="{2C81D27F-7CB0-4AB2-9F1A-21C2EBB86A7E}" srcOrd="1" destOrd="0" presId="urn:microsoft.com/office/officeart/2018/2/layout/IconLabelList"/>
    <dgm:cxn modelId="{A2057F78-1023-094F-BC8A-A90C88D1747C}" type="presParOf" srcId="{E3E1A786-53EC-4349-B5FD-1C23F2EC7BE7}" destId="{11652700-296A-429C-8186-ECB74D45F9EE}" srcOrd="2" destOrd="0" presId="urn:microsoft.com/office/officeart/2018/2/layout/IconLabelList"/>
    <dgm:cxn modelId="{739B4AE6-C26F-4E48-916F-405D5AC764BD}" type="presParOf" srcId="{FA7B9580-D8EB-41E7-968A-328FC3659482}" destId="{060E799F-66FA-4036-9BEF-7548BE7F4556}" srcOrd="7" destOrd="0" presId="urn:microsoft.com/office/officeart/2018/2/layout/IconLabelList"/>
    <dgm:cxn modelId="{E3F6776F-3C58-4746-AF29-27DA37585A35}" type="presParOf" srcId="{FA7B9580-D8EB-41E7-968A-328FC3659482}" destId="{16C17E57-E777-4380-9823-9D042123E78B}" srcOrd="8" destOrd="0" presId="urn:microsoft.com/office/officeart/2018/2/layout/IconLabelList"/>
    <dgm:cxn modelId="{898FF8CF-DA0E-5640-BAB4-257DAE076179}" type="presParOf" srcId="{16C17E57-E777-4380-9823-9D042123E78B}" destId="{E26A756E-0C81-47DE-87A8-0F88D084B505}" srcOrd="0" destOrd="0" presId="urn:microsoft.com/office/officeart/2018/2/layout/IconLabelList"/>
    <dgm:cxn modelId="{B0AD89EE-2B06-414B-ACE6-2FD52E37D6BA}" type="presParOf" srcId="{16C17E57-E777-4380-9823-9D042123E78B}" destId="{F6E5A2DF-A2BB-4B43-A2EF-FF48897D1425}" srcOrd="1" destOrd="0" presId="urn:microsoft.com/office/officeart/2018/2/layout/IconLabelList"/>
    <dgm:cxn modelId="{0B342D64-672E-C149-8ECC-A1BDDF8C6AB4}" type="presParOf" srcId="{16C17E57-E777-4380-9823-9D042123E78B}" destId="{1281A23C-B22E-4F0C-87CE-483600C425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2712C8-750E-2F4A-A86D-AB96BCCDCB93}" type="doc">
      <dgm:prSet loTypeId="urn:microsoft.com/office/officeart/2005/8/layout/StepDownProcess" loCatId="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D1EA2A90-0999-7A44-ADCF-67AAB9958695}">
      <dgm:prSet phldrT="[Text]"/>
      <dgm:spPr/>
      <dgm:t>
        <a:bodyPr/>
        <a:lstStyle/>
        <a:p>
          <a:r>
            <a:rPr lang="en-US" dirty="0"/>
            <a:t>Graph file in </a:t>
          </a:r>
          <a:r>
            <a:rPr lang="en-US" dirty="0" err="1"/>
            <a:t>json</a:t>
          </a:r>
          <a:r>
            <a:rPr lang="en-US" dirty="0"/>
            <a:t> format</a:t>
          </a:r>
        </a:p>
      </dgm:t>
    </dgm:pt>
    <dgm:pt modelId="{80E16A42-3981-014A-AF22-6DBAAF2D8659}" type="parTrans" cxnId="{4BDD9B57-50A4-7F4C-8B3F-28F8F20F621A}">
      <dgm:prSet/>
      <dgm:spPr/>
      <dgm:t>
        <a:bodyPr/>
        <a:lstStyle/>
        <a:p>
          <a:endParaRPr lang="en-US"/>
        </a:p>
      </dgm:t>
    </dgm:pt>
    <dgm:pt modelId="{74EF7049-1579-B746-BF73-E5454F52E8C9}" type="sibTrans" cxnId="{4BDD9B57-50A4-7F4C-8B3F-28F8F20F621A}">
      <dgm:prSet/>
      <dgm:spPr/>
      <dgm:t>
        <a:bodyPr/>
        <a:lstStyle/>
        <a:p>
          <a:endParaRPr lang="en-US"/>
        </a:p>
      </dgm:t>
    </dgm:pt>
    <dgm:pt modelId="{8CE16C8C-81F8-A046-A367-7B3B89DA62C9}">
      <dgm:prSet phldrT="[Text]"/>
      <dgm:spPr/>
      <dgm:t>
        <a:bodyPr/>
        <a:lstStyle/>
        <a:p>
          <a:endParaRPr lang="en-US" dirty="0"/>
        </a:p>
      </dgm:t>
    </dgm:pt>
    <dgm:pt modelId="{35F5DF6E-DBE8-8A4D-9714-9D3DC1E5F665}" type="parTrans" cxnId="{C035C28F-2C37-F247-B22E-4B594E2BC588}">
      <dgm:prSet/>
      <dgm:spPr/>
      <dgm:t>
        <a:bodyPr/>
        <a:lstStyle/>
        <a:p>
          <a:endParaRPr lang="en-US"/>
        </a:p>
      </dgm:t>
    </dgm:pt>
    <dgm:pt modelId="{59D1C356-7ACF-7B43-8FD8-EBECE0A6FC7C}" type="sibTrans" cxnId="{C035C28F-2C37-F247-B22E-4B594E2BC588}">
      <dgm:prSet/>
      <dgm:spPr/>
      <dgm:t>
        <a:bodyPr/>
        <a:lstStyle/>
        <a:p>
          <a:endParaRPr lang="en-US"/>
        </a:p>
      </dgm:t>
    </dgm:pt>
    <dgm:pt modelId="{96B63CBE-AC06-4749-A22A-C76AA728A3C1}">
      <dgm:prSet phldrT="[Text]"/>
      <dgm:spPr/>
      <dgm:t>
        <a:bodyPr/>
        <a:lstStyle/>
        <a:p>
          <a:r>
            <a:rPr lang="en-US" dirty="0"/>
            <a:t>Download files</a:t>
          </a:r>
        </a:p>
      </dgm:t>
    </dgm:pt>
    <dgm:pt modelId="{7CBB21D2-B1DA-A048-8E29-762E0C86CD74}" type="parTrans" cxnId="{13A6FF0A-1E86-FC47-AB3B-398428B2BDDC}">
      <dgm:prSet/>
      <dgm:spPr/>
      <dgm:t>
        <a:bodyPr/>
        <a:lstStyle/>
        <a:p>
          <a:endParaRPr lang="en-US"/>
        </a:p>
      </dgm:t>
    </dgm:pt>
    <dgm:pt modelId="{CAD943B4-84C3-6142-9BF4-215AE34407C7}" type="sibTrans" cxnId="{13A6FF0A-1E86-FC47-AB3B-398428B2BDDC}">
      <dgm:prSet/>
      <dgm:spPr/>
      <dgm:t>
        <a:bodyPr/>
        <a:lstStyle/>
        <a:p>
          <a:endParaRPr lang="en-US"/>
        </a:p>
      </dgm:t>
    </dgm:pt>
    <dgm:pt modelId="{201A572C-87DC-9849-8565-B5A713308260}">
      <dgm:prSet phldrT="[Text]"/>
      <dgm:spPr/>
      <dgm:t>
        <a:bodyPr/>
        <a:lstStyle/>
        <a:p>
          <a:r>
            <a:rPr lang="en-US" dirty="0"/>
            <a:t>Transform data for use in project</a:t>
          </a:r>
        </a:p>
      </dgm:t>
    </dgm:pt>
    <dgm:pt modelId="{2596DFAB-4C4B-DF4B-A4C5-60865946B02F}" type="parTrans" cxnId="{CFFEE3D4-C8C9-424F-A7F4-395360421A72}">
      <dgm:prSet/>
      <dgm:spPr/>
      <dgm:t>
        <a:bodyPr/>
        <a:lstStyle/>
        <a:p>
          <a:endParaRPr lang="en-US"/>
        </a:p>
      </dgm:t>
    </dgm:pt>
    <dgm:pt modelId="{DCD9C5C8-579D-7849-B283-780BCFD86E34}" type="sibTrans" cxnId="{CFFEE3D4-C8C9-424F-A7F4-395360421A72}">
      <dgm:prSet/>
      <dgm:spPr/>
      <dgm:t>
        <a:bodyPr/>
        <a:lstStyle/>
        <a:p>
          <a:endParaRPr lang="en-US"/>
        </a:p>
      </dgm:t>
    </dgm:pt>
    <dgm:pt modelId="{CACD3D8B-8DF5-3448-8F8C-A1542C1AB03E}" type="pres">
      <dgm:prSet presAssocID="{C92712C8-750E-2F4A-A86D-AB96BCCDCB93}" presName="rootnode" presStyleCnt="0">
        <dgm:presLayoutVars>
          <dgm:chMax/>
          <dgm:chPref/>
          <dgm:dir/>
          <dgm:animLvl val="lvl"/>
        </dgm:presLayoutVars>
      </dgm:prSet>
      <dgm:spPr/>
    </dgm:pt>
    <dgm:pt modelId="{1D80275F-1BE9-AE49-AFC3-CE211BA3906A}" type="pres">
      <dgm:prSet presAssocID="{D1EA2A90-0999-7A44-ADCF-67AAB9958695}" presName="composite" presStyleCnt="0"/>
      <dgm:spPr/>
    </dgm:pt>
    <dgm:pt modelId="{67DC96CD-D00F-5D4D-B8F6-CE47953B2EF7}" type="pres">
      <dgm:prSet presAssocID="{D1EA2A90-0999-7A44-ADCF-67AAB9958695}" presName="bentUpArrow1" presStyleLbl="alignImgPlace1" presStyleIdx="0" presStyleCnt="2"/>
      <dgm:spPr/>
    </dgm:pt>
    <dgm:pt modelId="{B9EFF3DB-A8D7-734A-B9D2-BC8020FD4CE8}" type="pres">
      <dgm:prSet presAssocID="{D1EA2A90-0999-7A44-ADCF-67AAB9958695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6585433-C979-8346-A799-2DD9D164C2B2}" type="pres">
      <dgm:prSet presAssocID="{D1EA2A90-0999-7A44-ADCF-67AAB9958695}" presName="ChildText" presStyleLbl="revTx" presStyleIdx="0" presStyleCnt="2" custScaleX="150062" custLinFactNeighborX="28233" custLinFactNeighborY="63">
        <dgm:presLayoutVars>
          <dgm:chMax val="0"/>
          <dgm:chPref val="0"/>
          <dgm:bulletEnabled val="1"/>
        </dgm:presLayoutVars>
      </dgm:prSet>
      <dgm:spPr/>
    </dgm:pt>
    <dgm:pt modelId="{35B0DB95-5A65-4244-93D8-3E0C13FA3E62}" type="pres">
      <dgm:prSet presAssocID="{74EF7049-1579-B746-BF73-E5454F52E8C9}" presName="sibTrans" presStyleCnt="0"/>
      <dgm:spPr/>
    </dgm:pt>
    <dgm:pt modelId="{ACDBD739-057D-2F46-9692-710EC2D11D51}" type="pres">
      <dgm:prSet presAssocID="{96B63CBE-AC06-4749-A22A-C76AA728A3C1}" presName="composite" presStyleCnt="0"/>
      <dgm:spPr/>
    </dgm:pt>
    <dgm:pt modelId="{C3F6C421-D977-B343-BA1B-4F5C07C034E2}" type="pres">
      <dgm:prSet presAssocID="{96B63CBE-AC06-4749-A22A-C76AA728A3C1}" presName="bentUpArrow1" presStyleLbl="alignImgPlace1" presStyleIdx="1" presStyleCnt="2"/>
      <dgm:spPr/>
    </dgm:pt>
    <dgm:pt modelId="{50AE1E2F-E32A-0D44-8DB4-E93FA66E2255}" type="pres">
      <dgm:prSet presAssocID="{96B63CBE-AC06-4749-A22A-C76AA728A3C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027CFCE-8FED-064A-87B8-17A0CA7AD616}" type="pres">
      <dgm:prSet presAssocID="{96B63CBE-AC06-4749-A22A-C76AA728A3C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1B210E1-FCF5-5244-9785-C079466C2890}" type="pres">
      <dgm:prSet presAssocID="{CAD943B4-84C3-6142-9BF4-215AE34407C7}" presName="sibTrans" presStyleCnt="0"/>
      <dgm:spPr/>
    </dgm:pt>
    <dgm:pt modelId="{5963611F-B99B-5240-81D9-A14B6935C2F4}" type="pres">
      <dgm:prSet presAssocID="{201A572C-87DC-9849-8565-B5A713308260}" presName="composite" presStyleCnt="0"/>
      <dgm:spPr/>
    </dgm:pt>
    <dgm:pt modelId="{C250A88C-57C3-154E-A6DB-6BD056D28D18}" type="pres">
      <dgm:prSet presAssocID="{201A572C-87DC-9849-8565-B5A71330826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3A6FF0A-1E86-FC47-AB3B-398428B2BDDC}" srcId="{C92712C8-750E-2F4A-A86D-AB96BCCDCB93}" destId="{96B63CBE-AC06-4749-A22A-C76AA728A3C1}" srcOrd="1" destOrd="0" parTransId="{7CBB21D2-B1DA-A048-8E29-762E0C86CD74}" sibTransId="{CAD943B4-84C3-6142-9BF4-215AE34407C7}"/>
    <dgm:cxn modelId="{E167B92D-93D2-4D49-9B0F-9AA23249DBD0}" type="presOf" srcId="{D1EA2A90-0999-7A44-ADCF-67AAB9958695}" destId="{B9EFF3DB-A8D7-734A-B9D2-BC8020FD4CE8}" srcOrd="0" destOrd="0" presId="urn:microsoft.com/office/officeart/2005/8/layout/StepDownProcess"/>
    <dgm:cxn modelId="{4BDD9B57-50A4-7F4C-8B3F-28F8F20F621A}" srcId="{C92712C8-750E-2F4A-A86D-AB96BCCDCB93}" destId="{D1EA2A90-0999-7A44-ADCF-67AAB9958695}" srcOrd="0" destOrd="0" parTransId="{80E16A42-3981-014A-AF22-6DBAAF2D8659}" sibTransId="{74EF7049-1579-B746-BF73-E5454F52E8C9}"/>
    <dgm:cxn modelId="{F34C1260-E794-774D-AF15-1C0775E65CE5}" type="presOf" srcId="{96B63CBE-AC06-4749-A22A-C76AA728A3C1}" destId="{50AE1E2F-E32A-0D44-8DB4-E93FA66E2255}" srcOrd="0" destOrd="0" presId="urn:microsoft.com/office/officeart/2005/8/layout/StepDownProcess"/>
    <dgm:cxn modelId="{C035C28F-2C37-F247-B22E-4B594E2BC588}" srcId="{D1EA2A90-0999-7A44-ADCF-67AAB9958695}" destId="{8CE16C8C-81F8-A046-A367-7B3B89DA62C9}" srcOrd="0" destOrd="0" parTransId="{35F5DF6E-DBE8-8A4D-9714-9D3DC1E5F665}" sibTransId="{59D1C356-7ACF-7B43-8FD8-EBECE0A6FC7C}"/>
    <dgm:cxn modelId="{A62DB193-6E0D-D241-8E83-2028C0E72F9D}" type="presOf" srcId="{C92712C8-750E-2F4A-A86D-AB96BCCDCB93}" destId="{CACD3D8B-8DF5-3448-8F8C-A1542C1AB03E}" srcOrd="0" destOrd="0" presId="urn:microsoft.com/office/officeart/2005/8/layout/StepDownProcess"/>
    <dgm:cxn modelId="{759D81A3-60DC-DB48-A84C-A16558853E88}" type="presOf" srcId="{201A572C-87DC-9849-8565-B5A713308260}" destId="{C250A88C-57C3-154E-A6DB-6BD056D28D18}" srcOrd="0" destOrd="0" presId="urn:microsoft.com/office/officeart/2005/8/layout/StepDownProcess"/>
    <dgm:cxn modelId="{0E6CEEB4-DCC2-D245-B29D-307E4F254567}" type="presOf" srcId="{8CE16C8C-81F8-A046-A367-7B3B89DA62C9}" destId="{06585433-C979-8346-A799-2DD9D164C2B2}" srcOrd="0" destOrd="0" presId="urn:microsoft.com/office/officeart/2005/8/layout/StepDownProcess"/>
    <dgm:cxn modelId="{CFFEE3D4-C8C9-424F-A7F4-395360421A72}" srcId="{C92712C8-750E-2F4A-A86D-AB96BCCDCB93}" destId="{201A572C-87DC-9849-8565-B5A713308260}" srcOrd="2" destOrd="0" parTransId="{2596DFAB-4C4B-DF4B-A4C5-60865946B02F}" sibTransId="{DCD9C5C8-579D-7849-B283-780BCFD86E34}"/>
    <dgm:cxn modelId="{DE6B45F1-DE87-1E4D-8D2E-B824A63836E2}" type="presParOf" srcId="{CACD3D8B-8DF5-3448-8F8C-A1542C1AB03E}" destId="{1D80275F-1BE9-AE49-AFC3-CE211BA3906A}" srcOrd="0" destOrd="0" presId="urn:microsoft.com/office/officeart/2005/8/layout/StepDownProcess"/>
    <dgm:cxn modelId="{80E9C5B4-4B02-294D-BAE6-E407227420F6}" type="presParOf" srcId="{1D80275F-1BE9-AE49-AFC3-CE211BA3906A}" destId="{67DC96CD-D00F-5D4D-B8F6-CE47953B2EF7}" srcOrd="0" destOrd="0" presId="urn:microsoft.com/office/officeart/2005/8/layout/StepDownProcess"/>
    <dgm:cxn modelId="{A93DAC52-9778-1348-89E1-8A8395786C27}" type="presParOf" srcId="{1D80275F-1BE9-AE49-AFC3-CE211BA3906A}" destId="{B9EFF3DB-A8D7-734A-B9D2-BC8020FD4CE8}" srcOrd="1" destOrd="0" presId="urn:microsoft.com/office/officeart/2005/8/layout/StepDownProcess"/>
    <dgm:cxn modelId="{E38A6A5C-20C3-CA44-BB3A-7338011414DA}" type="presParOf" srcId="{1D80275F-1BE9-AE49-AFC3-CE211BA3906A}" destId="{06585433-C979-8346-A799-2DD9D164C2B2}" srcOrd="2" destOrd="0" presId="urn:microsoft.com/office/officeart/2005/8/layout/StepDownProcess"/>
    <dgm:cxn modelId="{7BB5CB19-D861-704A-91AA-1FD5E94C5239}" type="presParOf" srcId="{CACD3D8B-8DF5-3448-8F8C-A1542C1AB03E}" destId="{35B0DB95-5A65-4244-93D8-3E0C13FA3E62}" srcOrd="1" destOrd="0" presId="urn:microsoft.com/office/officeart/2005/8/layout/StepDownProcess"/>
    <dgm:cxn modelId="{8EF5307E-68C3-A043-AE90-0CCD630CECA5}" type="presParOf" srcId="{CACD3D8B-8DF5-3448-8F8C-A1542C1AB03E}" destId="{ACDBD739-057D-2F46-9692-710EC2D11D51}" srcOrd="2" destOrd="0" presId="urn:microsoft.com/office/officeart/2005/8/layout/StepDownProcess"/>
    <dgm:cxn modelId="{C2609B8D-332F-9D43-A9DE-7FE98EC33437}" type="presParOf" srcId="{ACDBD739-057D-2F46-9692-710EC2D11D51}" destId="{C3F6C421-D977-B343-BA1B-4F5C07C034E2}" srcOrd="0" destOrd="0" presId="urn:microsoft.com/office/officeart/2005/8/layout/StepDownProcess"/>
    <dgm:cxn modelId="{80AEC75F-BD26-C046-9F81-283092F39E0C}" type="presParOf" srcId="{ACDBD739-057D-2F46-9692-710EC2D11D51}" destId="{50AE1E2F-E32A-0D44-8DB4-E93FA66E2255}" srcOrd="1" destOrd="0" presId="urn:microsoft.com/office/officeart/2005/8/layout/StepDownProcess"/>
    <dgm:cxn modelId="{312D232E-3E5D-234D-B344-32A81BFF24E9}" type="presParOf" srcId="{ACDBD739-057D-2F46-9692-710EC2D11D51}" destId="{2027CFCE-8FED-064A-87B8-17A0CA7AD616}" srcOrd="2" destOrd="0" presId="urn:microsoft.com/office/officeart/2005/8/layout/StepDownProcess"/>
    <dgm:cxn modelId="{0A8661CA-9ECF-FA45-8644-3A4956DABBA4}" type="presParOf" srcId="{CACD3D8B-8DF5-3448-8F8C-A1542C1AB03E}" destId="{51B210E1-FCF5-5244-9785-C079466C2890}" srcOrd="3" destOrd="0" presId="urn:microsoft.com/office/officeart/2005/8/layout/StepDownProcess"/>
    <dgm:cxn modelId="{DC168580-6492-4642-838C-460B9355A922}" type="presParOf" srcId="{CACD3D8B-8DF5-3448-8F8C-A1542C1AB03E}" destId="{5963611F-B99B-5240-81D9-A14B6935C2F4}" srcOrd="4" destOrd="0" presId="urn:microsoft.com/office/officeart/2005/8/layout/StepDownProcess"/>
    <dgm:cxn modelId="{E897623D-6018-2340-91ED-97D1775C5050}" type="presParOf" srcId="{5963611F-B99B-5240-81D9-A14B6935C2F4}" destId="{C250A88C-57C3-154E-A6DB-6BD056D28D1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B79DF2-5AAC-324F-A304-A5D7B516FDC6}" type="doc">
      <dgm:prSet loTypeId="urn:microsoft.com/office/officeart/2005/8/layout/hProcess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291A51-F538-594B-89D1-5B23ADFA8FB5}">
      <dgm:prSet phldrT="[Text]"/>
      <dgm:spPr/>
      <dgm:t>
        <a:bodyPr/>
        <a:lstStyle/>
        <a:p>
          <a:r>
            <a:rPr lang="en-US" dirty="0"/>
            <a:t>Clean text fields</a:t>
          </a:r>
        </a:p>
      </dgm:t>
    </dgm:pt>
    <dgm:pt modelId="{FBE646B0-E012-4642-B889-E4F2C1C4D839}" type="parTrans" cxnId="{5CF2D42A-5BDE-CC4C-B048-9533DCDE4DF3}">
      <dgm:prSet/>
      <dgm:spPr/>
      <dgm:t>
        <a:bodyPr/>
        <a:lstStyle/>
        <a:p>
          <a:endParaRPr lang="en-US"/>
        </a:p>
      </dgm:t>
    </dgm:pt>
    <dgm:pt modelId="{2C4F0A50-BDB4-BC46-B777-424AB18FB784}" type="sibTrans" cxnId="{5CF2D42A-5BDE-CC4C-B048-9533DCDE4DF3}">
      <dgm:prSet/>
      <dgm:spPr/>
      <dgm:t>
        <a:bodyPr/>
        <a:lstStyle/>
        <a:p>
          <a:endParaRPr lang="en-US"/>
        </a:p>
      </dgm:t>
    </dgm:pt>
    <dgm:pt modelId="{DC83C6C0-5E9C-304F-82EB-8352136F91AD}">
      <dgm:prSet phldrT="[Text]"/>
      <dgm:spPr/>
      <dgm:t>
        <a:bodyPr/>
        <a:lstStyle/>
        <a:p>
          <a:r>
            <a:rPr lang="en-US" dirty="0"/>
            <a:t>Remove spaces</a:t>
          </a:r>
        </a:p>
      </dgm:t>
    </dgm:pt>
    <dgm:pt modelId="{5BFC688A-1234-6544-9B92-92CB659C9298}" type="parTrans" cxnId="{C4235B7A-6701-D549-9DFC-CF7F23BF7CDF}">
      <dgm:prSet/>
      <dgm:spPr/>
      <dgm:t>
        <a:bodyPr/>
        <a:lstStyle/>
        <a:p>
          <a:endParaRPr lang="en-US"/>
        </a:p>
      </dgm:t>
    </dgm:pt>
    <dgm:pt modelId="{E158EAF0-6080-474A-8034-2A0C6DD44C23}" type="sibTrans" cxnId="{C4235B7A-6701-D549-9DFC-CF7F23BF7CDF}">
      <dgm:prSet/>
      <dgm:spPr/>
      <dgm:t>
        <a:bodyPr/>
        <a:lstStyle/>
        <a:p>
          <a:endParaRPr lang="en-US"/>
        </a:p>
      </dgm:t>
    </dgm:pt>
    <dgm:pt modelId="{1FE8F6EA-F904-2C46-AC74-42732515C841}">
      <dgm:prSet phldrT="[Text]"/>
      <dgm:spPr/>
      <dgm:t>
        <a:bodyPr/>
        <a:lstStyle/>
        <a:p>
          <a:r>
            <a:rPr lang="en-US" dirty="0"/>
            <a:t>Choose columns for project</a:t>
          </a:r>
        </a:p>
      </dgm:t>
    </dgm:pt>
    <dgm:pt modelId="{4647C2FA-4191-4146-84A0-18353DFD60C8}" type="parTrans" cxnId="{7FFFB6FC-05E5-5D49-913C-019695F2A73B}">
      <dgm:prSet/>
      <dgm:spPr/>
      <dgm:t>
        <a:bodyPr/>
        <a:lstStyle/>
        <a:p>
          <a:endParaRPr lang="en-US"/>
        </a:p>
      </dgm:t>
    </dgm:pt>
    <dgm:pt modelId="{690CDD9D-1D5B-2C4E-90EE-A4D6965519A3}" type="sibTrans" cxnId="{7FFFB6FC-05E5-5D49-913C-019695F2A73B}">
      <dgm:prSet/>
      <dgm:spPr/>
      <dgm:t>
        <a:bodyPr/>
        <a:lstStyle/>
        <a:p>
          <a:endParaRPr lang="en-US"/>
        </a:p>
      </dgm:t>
    </dgm:pt>
    <dgm:pt modelId="{DE23725E-7392-3448-A141-BFC8D6CDBA49}">
      <dgm:prSet phldrT="[Text]"/>
      <dgm:spPr/>
      <dgm:t>
        <a:bodyPr/>
        <a:lstStyle/>
        <a:p>
          <a:r>
            <a:rPr lang="en-US" dirty="0"/>
            <a:t>Remove columns not needed</a:t>
          </a:r>
        </a:p>
      </dgm:t>
    </dgm:pt>
    <dgm:pt modelId="{8113DDB7-B696-7644-A227-AEED968448F4}" type="parTrans" cxnId="{9BE0B137-5FF1-8141-95A1-E0EBEFE4EDCD}">
      <dgm:prSet/>
      <dgm:spPr/>
      <dgm:t>
        <a:bodyPr/>
        <a:lstStyle/>
        <a:p>
          <a:endParaRPr lang="en-US"/>
        </a:p>
      </dgm:t>
    </dgm:pt>
    <dgm:pt modelId="{0D1DB971-54E7-C648-851A-C6C8E3C322EA}" type="sibTrans" cxnId="{9BE0B137-5FF1-8141-95A1-E0EBEFE4EDCD}">
      <dgm:prSet/>
      <dgm:spPr/>
      <dgm:t>
        <a:bodyPr/>
        <a:lstStyle/>
        <a:p>
          <a:endParaRPr lang="en-US"/>
        </a:p>
      </dgm:t>
    </dgm:pt>
    <dgm:pt modelId="{CDC04949-ECDD-6248-A5D7-5016217749D9}">
      <dgm:prSet phldrT="[Text]"/>
      <dgm:spPr/>
      <dgm:t>
        <a:bodyPr/>
        <a:lstStyle/>
        <a:p>
          <a:r>
            <a:rPr lang="en-US" dirty="0"/>
            <a:t>Reusable functions</a:t>
          </a:r>
        </a:p>
      </dgm:t>
    </dgm:pt>
    <dgm:pt modelId="{7F4A884D-4B65-C64B-88E6-839C5A059BBD}" type="parTrans" cxnId="{E1E9EF5F-9A68-E645-9EFB-223B5DCBEBC1}">
      <dgm:prSet/>
      <dgm:spPr/>
      <dgm:t>
        <a:bodyPr/>
        <a:lstStyle/>
        <a:p>
          <a:endParaRPr lang="en-US"/>
        </a:p>
      </dgm:t>
    </dgm:pt>
    <dgm:pt modelId="{BD0C7CCC-5DE1-FC45-995D-F686921A883E}" type="sibTrans" cxnId="{E1E9EF5F-9A68-E645-9EFB-223B5DCBEBC1}">
      <dgm:prSet/>
      <dgm:spPr/>
      <dgm:t>
        <a:bodyPr/>
        <a:lstStyle/>
        <a:p>
          <a:endParaRPr lang="en-US"/>
        </a:p>
      </dgm:t>
    </dgm:pt>
    <dgm:pt modelId="{013F96AB-8FFA-0A46-9C39-8909E21163E1}">
      <dgm:prSet phldrT="[Text]"/>
      <dgm:spPr/>
      <dgm:t>
        <a:bodyPr/>
        <a:lstStyle/>
        <a:p>
          <a:r>
            <a:rPr lang="en-US" dirty="0"/>
            <a:t>Created functions that can be reused for cleaning in case of new sample selection.</a:t>
          </a:r>
        </a:p>
      </dgm:t>
    </dgm:pt>
    <dgm:pt modelId="{EA927D57-E358-A94D-8030-6071D640B08F}" type="parTrans" cxnId="{A4995354-D243-DB41-8423-867ED73F71FF}">
      <dgm:prSet/>
      <dgm:spPr/>
      <dgm:t>
        <a:bodyPr/>
        <a:lstStyle/>
        <a:p>
          <a:endParaRPr lang="en-US"/>
        </a:p>
      </dgm:t>
    </dgm:pt>
    <dgm:pt modelId="{B81A584D-4B82-9940-BDCD-5C24D82873E5}" type="sibTrans" cxnId="{A4995354-D243-DB41-8423-867ED73F71FF}">
      <dgm:prSet/>
      <dgm:spPr/>
      <dgm:t>
        <a:bodyPr/>
        <a:lstStyle/>
        <a:p>
          <a:endParaRPr lang="en-US"/>
        </a:p>
      </dgm:t>
    </dgm:pt>
    <dgm:pt modelId="{48560333-5EC2-9945-BA67-9BA5E108FCAA}">
      <dgm:prSet phldrT="[Text]"/>
      <dgm:spPr/>
      <dgm:t>
        <a:bodyPr/>
        <a:lstStyle/>
        <a:p>
          <a:r>
            <a:rPr lang="en-US" dirty="0"/>
            <a:t>Clean special characters (reviews)</a:t>
          </a:r>
        </a:p>
      </dgm:t>
    </dgm:pt>
    <dgm:pt modelId="{E475C2A3-DA2D-F149-8874-388F3C38463B}" type="parTrans" cxnId="{FB619B3E-446E-7240-8405-C630B1F3EBAE}">
      <dgm:prSet/>
      <dgm:spPr/>
      <dgm:t>
        <a:bodyPr/>
        <a:lstStyle/>
        <a:p>
          <a:endParaRPr lang="en-US"/>
        </a:p>
      </dgm:t>
    </dgm:pt>
    <dgm:pt modelId="{681A38E7-F3E0-CD45-9862-FE3ED3E58CF7}" type="sibTrans" cxnId="{FB619B3E-446E-7240-8405-C630B1F3EBAE}">
      <dgm:prSet/>
      <dgm:spPr/>
      <dgm:t>
        <a:bodyPr/>
        <a:lstStyle/>
        <a:p>
          <a:endParaRPr lang="en-US"/>
        </a:p>
      </dgm:t>
    </dgm:pt>
    <dgm:pt modelId="{9A782680-64CA-BF4A-B452-26FFF3E33DF0}">
      <dgm:prSet phldrT="[Text]"/>
      <dgm:spPr/>
      <dgm:t>
        <a:bodyPr/>
        <a:lstStyle/>
        <a:p>
          <a:r>
            <a:rPr lang="en-US" dirty="0"/>
            <a:t>Remove stop words (reviews)</a:t>
          </a:r>
        </a:p>
      </dgm:t>
    </dgm:pt>
    <dgm:pt modelId="{8351A313-04D7-F64B-9911-AFF11DC8CF65}" type="parTrans" cxnId="{0C5F2CA9-65ED-BF4E-8577-378453E875EE}">
      <dgm:prSet/>
      <dgm:spPr/>
      <dgm:t>
        <a:bodyPr/>
        <a:lstStyle/>
        <a:p>
          <a:endParaRPr lang="en-US"/>
        </a:p>
      </dgm:t>
    </dgm:pt>
    <dgm:pt modelId="{D359A3BD-EFE1-1442-A5E4-CD91A66A173A}" type="sibTrans" cxnId="{0C5F2CA9-65ED-BF4E-8577-378453E875EE}">
      <dgm:prSet/>
      <dgm:spPr/>
      <dgm:t>
        <a:bodyPr/>
        <a:lstStyle/>
        <a:p>
          <a:endParaRPr lang="en-US"/>
        </a:p>
      </dgm:t>
    </dgm:pt>
    <dgm:pt modelId="{E27281A4-54E9-DC4D-9756-30666BF95F35}">
      <dgm:prSet phldrT="[Text]"/>
      <dgm:spPr/>
      <dgm:t>
        <a:bodyPr/>
        <a:lstStyle/>
        <a:p>
          <a:r>
            <a:rPr lang="en-US" dirty="0"/>
            <a:t>Lemmatize (reviews)</a:t>
          </a:r>
        </a:p>
      </dgm:t>
    </dgm:pt>
    <dgm:pt modelId="{D021D3FB-65BC-034C-BCDF-A3185BB65583}" type="parTrans" cxnId="{1766DC52-8F49-384C-B8AA-5CD461649365}">
      <dgm:prSet/>
      <dgm:spPr/>
      <dgm:t>
        <a:bodyPr/>
        <a:lstStyle/>
        <a:p>
          <a:endParaRPr lang="en-US"/>
        </a:p>
      </dgm:t>
    </dgm:pt>
    <dgm:pt modelId="{94D03359-08CF-CF49-BBDF-6B0BC88239D8}" type="sibTrans" cxnId="{1766DC52-8F49-384C-B8AA-5CD461649365}">
      <dgm:prSet/>
      <dgm:spPr/>
      <dgm:t>
        <a:bodyPr/>
        <a:lstStyle/>
        <a:p>
          <a:endParaRPr lang="en-US"/>
        </a:p>
      </dgm:t>
    </dgm:pt>
    <dgm:pt modelId="{C6D8354A-9C00-464C-9CED-B17711569D8D}" type="pres">
      <dgm:prSet presAssocID="{15B79DF2-5AAC-324F-A304-A5D7B516FDC6}" presName="Name0" presStyleCnt="0">
        <dgm:presLayoutVars>
          <dgm:dir/>
          <dgm:animLvl val="lvl"/>
          <dgm:resizeHandles val="exact"/>
        </dgm:presLayoutVars>
      </dgm:prSet>
      <dgm:spPr/>
    </dgm:pt>
    <dgm:pt modelId="{8E91E6CA-ACE5-684F-A93F-D407DB29C6EA}" type="pres">
      <dgm:prSet presAssocID="{15B79DF2-5AAC-324F-A304-A5D7B516FDC6}" presName="tSp" presStyleCnt="0"/>
      <dgm:spPr/>
    </dgm:pt>
    <dgm:pt modelId="{BC030DCC-C017-0B4E-AC0D-82461AF910D2}" type="pres">
      <dgm:prSet presAssocID="{15B79DF2-5AAC-324F-A304-A5D7B516FDC6}" presName="bSp" presStyleCnt="0"/>
      <dgm:spPr/>
    </dgm:pt>
    <dgm:pt modelId="{29020847-E8C1-1140-A7E0-D87AA4604BB8}" type="pres">
      <dgm:prSet presAssocID="{15B79DF2-5AAC-324F-A304-A5D7B516FDC6}" presName="process" presStyleCnt="0"/>
      <dgm:spPr/>
    </dgm:pt>
    <dgm:pt modelId="{5BAF705E-1A3C-154E-9C80-466161F3E163}" type="pres">
      <dgm:prSet presAssocID="{83291A51-F538-594B-89D1-5B23ADFA8FB5}" presName="composite1" presStyleCnt="0"/>
      <dgm:spPr/>
    </dgm:pt>
    <dgm:pt modelId="{D10CF737-ED85-6A45-86A4-994AC29773E3}" type="pres">
      <dgm:prSet presAssocID="{83291A51-F538-594B-89D1-5B23ADFA8FB5}" presName="dummyNode1" presStyleLbl="node1" presStyleIdx="0" presStyleCnt="3"/>
      <dgm:spPr/>
    </dgm:pt>
    <dgm:pt modelId="{56F58DAE-4D42-BF43-8927-82E02EBBC9F3}" type="pres">
      <dgm:prSet presAssocID="{83291A51-F538-594B-89D1-5B23ADFA8FB5}" presName="childNode1" presStyleLbl="bgAcc1" presStyleIdx="0" presStyleCnt="3">
        <dgm:presLayoutVars>
          <dgm:bulletEnabled val="1"/>
        </dgm:presLayoutVars>
      </dgm:prSet>
      <dgm:spPr/>
    </dgm:pt>
    <dgm:pt modelId="{6E22BF39-0BE1-3F47-B7B1-033AEF84F829}" type="pres">
      <dgm:prSet presAssocID="{83291A51-F538-594B-89D1-5B23ADFA8FB5}" presName="childNode1tx" presStyleLbl="bgAcc1" presStyleIdx="0" presStyleCnt="3">
        <dgm:presLayoutVars>
          <dgm:bulletEnabled val="1"/>
        </dgm:presLayoutVars>
      </dgm:prSet>
      <dgm:spPr/>
    </dgm:pt>
    <dgm:pt modelId="{63237BCA-FEFF-5143-A38F-644EDBD18364}" type="pres">
      <dgm:prSet presAssocID="{83291A51-F538-594B-89D1-5B23ADFA8FB5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5C79964-8288-7343-84A1-DC77DF81CD63}" type="pres">
      <dgm:prSet presAssocID="{83291A51-F538-594B-89D1-5B23ADFA8FB5}" presName="connSite1" presStyleCnt="0"/>
      <dgm:spPr/>
    </dgm:pt>
    <dgm:pt modelId="{4D898438-99AE-3248-AABB-6E3BD3BE201F}" type="pres">
      <dgm:prSet presAssocID="{2C4F0A50-BDB4-BC46-B777-424AB18FB784}" presName="Name9" presStyleLbl="sibTrans2D1" presStyleIdx="0" presStyleCnt="2"/>
      <dgm:spPr/>
    </dgm:pt>
    <dgm:pt modelId="{9485B101-72BE-8542-BE6E-74F3045354F2}" type="pres">
      <dgm:prSet presAssocID="{1FE8F6EA-F904-2C46-AC74-42732515C841}" presName="composite2" presStyleCnt="0"/>
      <dgm:spPr/>
    </dgm:pt>
    <dgm:pt modelId="{19C7909B-BB71-0740-8CA5-ACF930D98297}" type="pres">
      <dgm:prSet presAssocID="{1FE8F6EA-F904-2C46-AC74-42732515C841}" presName="dummyNode2" presStyleLbl="node1" presStyleIdx="0" presStyleCnt="3"/>
      <dgm:spPr/>
    </dgm:pt>
    <dgm:pt modelId="{EFA6212E-C626-DB4D-A5F1-3E97735FEB72}" type="pres">
      <dgm:prSet presAssocID="{1FE8F6EA-F904-2C46-AC74-42732515C841}" presName="childNode2" presStyleLbl="bgAcc1" presStyleIdx="1" presStyleCnt="3">
        <dgm:presLayoutVars>
          <dgm:bulletEnabled val="1"/>
        </dgm:presLayoutVars>
      </dgm:prSet>
      <dgm:spPr/>
    </dgm:pt>
    <dgm:pt modelId="{C8A2D4C4-A62A-104D-A209-0FE52858DB96}" type="pres">
      <dgm:prSet presAssocID="{1FE8F6EA-F904-2C46-AC74-42732515C841}" presName="childNode2tx" presStyleLbl="bgAcc1" presStyleIdx="1" presStyleCnt="3">
        <dgm:presLayoutVars>
          <dgm:bulletEnabled val="1"/>
        </dgm:presLayoutVars>
      </dgm:prSet>
      <dgm:spPr/>
    </dgm:pt>
    <dgm:pt modelId="{70D4C6AD-6956-D641-A11B-0BD44D63EDC1}" type="pres">
      <dgm:prSet presAssocID="{1FE8F6EA-F904-2C46-AC74-42732515C841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E8CDF1C-B168-A243-9395-E9F005C7F9C8}" type="pres">
      <dgm:prSet presAssocID="{1FE8F6EA-F904-2C46-AC74-42732515C841}" presName="connSite2" presStyleCnt="0"/>
      <dgm:spPr/>
    </dgm:pt>
    <dgm:pt modelId="{533A3296-51B9-6747-83AA-46F30B3F5557}" type="pres">
      <dgm:prSet presAssocID="{690CDD9D-1D5B-2C4E-90EE-A4D6965519A3}" presName="Name18" presStyleLbl="sibTrans2D1" presStyleIdx="1" presStyleCnt="2"/>
      <dgm:spPr/>
    </dgm:pt>
    <dgm:pt modelId="{FBAED983-D3D7-F14A-939F-8EA85CEE6A2E}" type="pres">
      <dgm:prSet presAssocID="{CDC04949-ECDD-6248-A5D7-5016217749D9}" presName="composite1" presStyleCnt="0"/>
      <dgm:spPr/>
    </dgm:pt>
    <dgm:pt modelId="{B09338F5-928D-5647-B186-E3841962E3BC}" type="pres">
      <dgm:prSet presAssocID="{CDC04949-ECDD-6248-A5D7-5016217749D9}" presName="dummyNode1" presStyleLbl="node1" presStyleIdx="1" presStyleCnt="3"/>
      <dgm:spPr/>
    </dgm:pt>
    <dgm:pt modelId="{96140420-3D25-EF4B-8322-0746848E58B8}" type="pres">
      <dgm:prSet presAssocID="{CDC04949-ECDD-6248-A5D7-5016217749D9}" presName="childNode1" presStyleLbl="bgAcc1" presStyleIdx="2" presStyleCnt="3">
        <dgm:presLayoutVars>
          <dgm:bulletEnabled val="1"/>
        </dgm:presLayoutVars>
      </dgm:prSet>
      <dgm:spPr/>
    </dgm:pt>
    <dgm:pt modelId="{C32122DD-51DB-4C4B-86E9-F9238BC7378A}" type="pres">
      <dgm:prSet presAssocID="{CDC04949-ECDD-6248-A5D7-5016217749D9}" presName="childNode1tx" presStyleLbl="bgAcc1" presStyleIdx="2" presStyleCnt="3">
        <dgm:presLayoutVars>
          <dgm:bulletEnabled val="1"/>
        </dgm:presLayoutVars>
      </dgm:prSet>
      <dgm:spPr/>
    </dgm:pt>
    <dgm:pt modelId="{C28B0516-53D0-CC44-B993-26B24B7B2316}" type="pres">
      <dgm:prSet presAssocID="{CDC04949-ECDD-6248-A5D7-5016217749D9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BE6B7D6-144A-D54F-9E91-37D8636BA77A}" type="pres">
      <dgm:prSet presAssocID="{CDC04949-ECDD-6248-A5D7-5016217749D9}" presName="connSite1" presStyleCnt="0"/>
      <dgm:spPr/>
    </dgm:pt>
  </dgm:ptLst>
  <dgm:cxnLst>
    <dgm:cxn modelId="{726FB100-E16D-124C-AB1E-E66BE2016E4A}" type="presOf" srcId="{48560333-5EC2-9945-BA67-9BA5E108FCAA}" destId="{6E22BF39-0BE1-3F47-B7B1-033AEF84F829}" srcOrd="1" destOrd="1" presId="urn:microsoft.com/office/officeart/2005/8/layout/hProcess4"/>
    <dgm:cxn modelId="{D0140C08-4E20-8A41-8AA0-00FE149CAA5D}" type="presOf" srcId="{DE23725E-7392-3448-A141-BFC8D6CDBA49}" destId="{EFA6212E-C626-DB4D-A5F1-3E97735FEB72}" srcOrd="0" destOrd="0" presId="urn:microsoft.com/office/officeart/2005/8/layout/hProcess4"/>
    <dgm:cxn modelId="{B97F3F16-C746-5648-8CB4-B42F54FEB7DE}" type="presOf" srcId="{DE23725E-7392-3448-A141-BFC8D6CDBA49}" destId="{C8A2D4C4-A62A-104D-A209-0FE52858DB96}" srcOrd="1" destOrd="0" presId="urn:microsoft.com/office/officeart/2005/8/layout/hProcess4"/>
    <dgm:cxn modelId="{917F5727-74AE-DE42-A8E6-73379E1381E2}" type="presOf" srcId="{CDC04949-ECDD-6248-A5D7-5016217749D9}" destId="{C28B0516-53D0-CC44-B993-26B24B7B2316}" srcOrd="0" destOrd="0" presId="urn:microsoft.com/office/officeart/2005/8/layout/hProcess4"/>
    <dgm:cxn modelId="{5CF2D42A-5BDE-CC4C-B048-9533DCDE4DF3}" srcId="{15B79DF2-5AAC-324F-A304-A5D7B516FDC6}" destId="{83291A51-F538-594B-89D1-5B23ADFA8FB5}" srcOrd="0" destOrd="0" parTransId="{FBE646B0-E012-4642-B889-E4F2C1C4D839}" sibTransId="{2C4F0A50-BDB4-BC46-B777-424AB18FB784}"/>
    <dgm:cxn modelId="{6F064C33-80C1-AE49-914F-D17218C97133}" type="presOf" srcId="{013F96AB-8FFA-0A46-9C39-8909E21163E1}" destId="{C32122DD-51DB-4C4B-86E9-F9238BC7378A}" srcOrd="1" destOrd="0" presId="urn:microsoft.com/office/officeart/2005/8/layout/hProcess4"/>
    <dgm:cxn modelId="{9BE0B137-5FF1-8141-95A1-E0EBEFE4EDCD}" srcId="{1FE8F6EA-F904-2C46-AC74-42732515C841}" destId="{DE23725E-7392-3448-A141-BFC8D6CDBA49}" srcOrd="0" destOrd="0" parTransId="{8113DDB7-B696-7644-A227-AEED968448F4}" sibTransId="{0D1DB971-54E7-C648-851A-C6C8E3C322EA}"/>
    <dgm:cxn modelId="{FB619B3E-446E-7240-8405-C630B1F3EBAE}" srcId="{83291A51-F538-594B-89D1-5B23ADFA8FB5}" destId="{48560333-5EC2-9945-BA67-9BA5E108FCAA}" srcOrd="1" destOrd="0" parTransId="{E475C2A3-DA2D-F149-8874-388F3C38463B}" sibTransId="{681A38E7-F3E0-CD45-9862-FE3ED3E58CF7}"/>
    <dgm:cxn modelId="{83B8194C-F944-7043-8383-CA629FADFD5F}" type="presOf" srcId="{DC83C6C0-5E9C-304F-82EB-8352136F91AD}" destId="{6E22BF39-0BE1-3F47-B7B1-033AEF84F829}" srcOrd="1" destOrd="0" presId="urn:microsoft.com/office/officeart/2005/8/layout/hProcess4"/>
    <dgm:cxn modelId="{1766DC52-8F49-384C-B8AA-5CD461649365}" srcId="{83291A51-F538-594B-89D1-5B23ADFA8FB5}" destId="{E27281A4-54E9-DC4D-9756-30666BF95F35}" srcOrd="3" destOrd="0" parTransId="{D021D3FB-65BC-034C-BCDF-A3185BB65583}" sibTransId="{94D03359-08CF-CF49-BBDF-6B0BC88239D8}"/>
    <dgm:cxn modelId="{A4995354-D243-DB41-8423-867ED73F71FF}" srcId="{CDC04949-ECDD-6248-A5D7-5016217749D9}" destId="{013F96AB-8FFA-0A46-9C39-8909E21163E1}" srcOrd="0" destOrd="0" parTransId="{EA927D57-E358-A94D-8030-6071D640B08F}" sibTransId="{B81A584D-4B82-9940-BDCD-5C24D82873E5}"/>
    <dgm:cxn modelId="{E1E9EF5F-9A68-E645-9EFB-223B5DCBEBC1}" srcId="{15B79DF2-5AAC-324F-A304-A5D7B516FDC6}" destId="{CDC04949-ECDD-6248-A5D7-5016217749D9}" srcOrd="2" destOrd="0" parTransId="{7F4A884D-4B65-C64B-88E6-839C5A059BBD}" sibTransId="{BD0C7CCC-5DE1-FC45-995D-F686921A883E}"/>
    <dgm:cxn modelId="{0131F66F-16F9-DA46-BADC-2708975D37F5}" type="presOf" srcId="{9A782680-64CA-BF4A-B452-26FFF3E33DF0}" destId="{6E22BF39-0BE1-3F47-B7B1-033AEF84F829}" srcOrd="1" destOrd="2" presId="urn:microsoft.com/office/officeart/2005/8/layout/hProcess4"/>
    <dgm:cxn modelId="{ECDA1477-7286-F240-8554-BAAA5FFB1B5D}" type="presOf" srcId="{48560333-5EC2-9945-BA67-9BA5E108FCAA}" destId="{56F58DAE-4D42-BF43-8927-82E02EBBC9F3}" srcOrd="0" destOrd="1" presId="urn:microsoft.com/office/officeart/2005/8/layout/hProcess4"/>
    <dgm:cxn modelId="{C4235B7A-6701-D549-9DFC-CF7F23BF7CDF}" srcId="{83291A51-F538-594B-89D1-5B23ADFA8FB5}" destId="{DC83C6C0-5E9C-304F-82EB-8352136F91AD}" srcOrd="0" destOrd="0" parTransId="{5BFC688A-1234-6544-9B92-92CB659C9298}" sibTransId="{E158EAF0-6080-474A-8034-2A0C6DD44C23}"/>
    <dgm:cxn modelId="{44E23692-5BA6-1740-9874-07BBD60B8BB7}" type="presOf" srcId="{1FE8F6EA-F904-2C46-AC74-42732515C841}" destId="{70D4C6AD-6956-D641-A11B-0BD44D63EDC1}" srcOrd="0" destOrd="0" presId="urn:microsoft.com/office/officeart/2005/8/layout/hProcess4"/>
    <dgm:cxn modelId="{11622B94-DCBC-5843-B56F-677002DEB893}" type="presOf" srcId="{013F96AB-8FFA-0A46-9C39-8909E21163E1}" destId="{96140420-3D25-EF4B-8322-0746848E58B8}" srcOrd="0" destOrd="0" presId="urn:microsoft.com/office/officeart/2005/8/layout/hProcess4"/>
    <dgm:cxn modelId="{0C5F2CA9-65ED-BF4E-8577-378453E875EE}" srcId="{83291A51-F538-594B-89D1-5B23ADFA8FB5}" destId="{9A782680-64CA-BF4A-B452-26FFF3E33DF0}" srcOrd="2" destOrd="0" parTransId="{8351A313-04D7-F64B-9911-AFF11DC8CF65}" sibTransId="{D359A3BD-EFE1-1442-A5E4-CD91A66A173A}"/>
    <dgm:cxn modelId="{9C3867B7-238F-9143-908B-638A91EA51B6}" type="presOf" srcId="{9A782680-64CA-BF4A-B452-26FFF3E33DF0}" destId="{56F58DAE-4D42-BF43-8927-82E02EBBC9F3}" srcOrd="0" destOrd="2" presId="urn:microsoft.com/office/officeart/2005/8/layout/hProcess4"/>
    <dgm:cxn modelId="{316240C4-EF87-7641-9DD4-BC789497F7FC}" type="presOf" srcId="{83291A51-F538-594B-89D1-5B23ADFA8FB5}" destId="{63237BCA-FEFF-5143-A38F-644EDBD18364}" srcOrd="0" destOrd="0" presId="urn:microsoft.com/office/officeart/2005/8/layout/hProcess4"/>
    <dgm:cxn modelId="{73850ACA-9202-154C-BB27-F61316BFB4BE}" type="presOf" srcId="{E27281A4-54E9-DC4D-9756-30666BF95F35}" destId="{6E22BF39-0BE1-3F47-B7B1-033AEF84F829}" srcOrd="1" destOrd="3" presId="urn:microsoft.com/office/officeart/2005/8/layout/hProcess4"/>
    <dgm:cxn modelId="{7AF217CC-23AD-2F4A-8A12-2E13D8A28508}" type="presOf" srcId="{690CDD9D-1D5B-2C4E-90EE-A4D6965519A3}" destId="{533A3296-51B9-6747-83AA-46F30B3F5557}" srcOrd="0" destOrd="0" presId="urn:microsoft.com/office/officeart/2005/8/layout/hProcess4"/>
    <dgm:cxn modelId="{AB8F66D6-8E39-954D-A77B-7EADA114B121}" type="presOf" srcId="{15B79DF2-5AAC-324F-A304-A5D7B516FDC6}" destId="{C6D8354A-9C00-464C-9CED-B17711569D8D}" srcOrd="0" destOrd="0" presId="urn:microsoft.com/office/officeart/2005/8/layout/hProcess4"/>
    <dgm:cxn modelId="{850C9ED9-B3B0-3E4E-AE28-2F990EF42A27}" type="presOf" srcId="{2C4F0A50-BDB4-BC46-B777-424AB18FB784}" destId="{4D898438-99AE-3248-AABB-6E3BD3BE201F}" srcOrd="0" destOrd="0" presId="urn:microsoft.com/office/officeart/2005/8/layout/hProcess4"/>
    <dgm:cxn modelId="{A714E9DA-CD06-BE4E-AD56-58675F10DC19}" type="presOf" srcId="{E27281A4-54E9-DC4D-9756-30666BF95F35}" destId="{56F58DAE-4D42-BF43-8927-82E02EBBC9F3}" srcOrd="0" destOrd="3" presId="urn:microsoft.com/office/officeart/2005/8/layout/hProcess4"/>
    <dgm:cxn modelId="{7FFFB6FC-05E5-5D49-913C-019695F2A73B}" srcId="{15B79DF2-5AAC-324F-A304-A5D7B516FDC6}" destId="{1FE8F6EA-F904-2C46-AC74-42732515C841}" srcOrd="1" destOrd="0" parTransId="{4647C2FA-4191-4146-84A0-18353DFD60C8}" sibTransId="{690CDD9D-1D5B-2C4E-90EE-A4D6965519A3}"/>
    <dgm:cxn modelId="{12BF50FD-8B42-734A-B4AC-6042B5F95A23}" type="presOf" srcId="{DC83C6C0-5E9C-304F-82EB-8352136F91AD}" destId="{56F58DAE-4D42-BF43-8927-82E02EBBC9F3}" srcOrd="0" destOrd="0" presId="urn:microsoft.com/office/officeart/2005/8/layout/hProcess4"/>
    <dgm:cxn modelId="{65B55C65-1D84-A245-8EF0-F39E83E30923}" type="presParOf" srcId="{C6D8354A-9C00-464C-9CED-B17711569D8D}" destId="{8E91E6CA-ACE5-684F-A93F-D407DB29C6EA}" srcOrd="0" destOrd="0" presId="urn:microsoft.com/office/officeart/2005/8/layout/hProcess4"/>
    <dgm:cxn modelId="{C9E4DBFF-F0F1-F043-8FC1-FB82DEEB65CD}" type="presParOf" srcId="{C6D8354A-9C00-464C-9CED-B17711569D8D}" destId="{BC030DCC-C017-0B4E-AC0D-82461AF910D2}" srcOrd="1" destOrd="0" presId="urn:microsoft.com/office/officeart/2005/8/layout/hProcess4"/>
    <dgm:cxn modelId="{C2DC8E97-FF76-4B4F-9BAD-00992476145F}" type="presParOf" srcId="{C6D8354A-9C00-464C-9CED-B17711569D8D}" destId="{29020847-E8C1-1140-A7E0-D87AA4604BB8}" srcOrd="2" destOrd="0" presId="urn:microsoft.com/office/officeart/2005/8/layout/hProcess4"/>
    <dgm:cxn modelId="{EA459F9B-6BC7-BD42-BCFE-7D724A82D2C0}" type="presParOf" srcId="{29020847-E8C1-1140-A7E0-D87AA4604BB8}" destId="{5BAF705E-1A3C-154E-9C80-466161F3E163}" srcOrd="0" destOrd="0" presId="urn:microsoft.com/office/officeart/2005/8/layout/hProcess4"/>
    <dgm:cxn modelId="{B1E54E10-8975-4B42-80D7-73D27BD55092}" type="presParOf" srcId="{5BAF705E-1A3C-154E-9C80-466161F3E163}" destId="{D10CF737-ED85-6A45-86A4-994AC29773E3}" srcOrd="0" destOrd="0" presId="urn:microsoft.com/office/officeart/2005/8/layout/hProcess4"/>
    <dgm:cxn modelId="{7BF928E4-2221-D140-8F03-175D19FAE790}" type="presParOf" srcId="{5BAF705E-1A3C-154E-9C80-466161F3E163}" destId="{56F58DAE-4D42-BF43-8927-82E02EBBC9F3}" srcOrd="1" destOrd="0" presId="urn:microsoft.com/office/officeart/2005/8/layout/hProcess4"/>
    <dgm:cxn modelId="{FE53DC68-FF8F-4141-9F17-66CF9EA961CD}" type="presParOf" srcId="{5BAF705E-1A3C-154E-9C80-466161F3E163}" destId="{6E22BF39-0BE1-3F47-B7B1-033AEF84F829}" srcOrd="2" destOrd="0" presId="urn:microsoft.com/office/officeart/2005/8/layout/hProcess4"/>
    <dgm:cxn modelId="{059E382D-0903-4549-BE11-B96113E0A849}" type="presParOf" srcId="{5BAF705E-1A3C-154E-9C80-466161F3E163}" destId="{63237BCA-FEFF-5143-A38F-644EDBD18364}" srcOrd="3" destOrd="0" presId="urn:microsoft.com/office/officeart/2005/8/layout/hProcess4"/>
    <dgm:cxn modelId="{F475ABEB-3FD8-D34B-9981-6CB2AE7652D4}" type="presParOf" srcId="{5BAF705E-1A3C-154E-9C80-466161F3E163}" destId="{35C79964-8288-7343-84A1-DC77DF81CD63}" srcOrd="4" destOrd="0" presId="urn:microsoft.com/office/officeart/2005/8/layout/hProcess4"/>
    <dgm:cxn modelId="{B8A861A1-AA45-304A-A781-22F5E6FA813F}" type="presParOf" srcId="{29020847-E8C1-1140-A7E0-D87AA4604BB8}" destId="{4D898438-99AE-3248-AABB-6E3BD3BE201F}" srcOrd="1" destOrd="0" presId="urn:microsoft.com/office/officeart/2005/8/layout/hProcess4"/>
    <dgm:cxn modelId="{DBD68226-5823-7140-BF01-A9B2E7A34B6C}" type="presParOf" srcId="{29020847-E8C1-1140-A7E0-D87AA4604BB8}" destId="{9485B101-72BE-8542-BE6E-74F3045354F2}" srcOrd="2" destOrd="0" presId="urn:microsoft.com/office/officeart/2005/8/layout/hProcess4"/>
    <dgm:cxn modelId="{277547E8-9615-D740-A08C-853FFC8ACC19}" type="presParOf" srcId="{9485B101-72BE-8542-BE6E-74F3045354F2}" destId="{19C7909B-BB71-0740-8CA5-ACF930D98297}" srcOrd="0" destOrd="0" presId="urn:microsoft.com/office/officeart/2005/8/layout/hProcess4"/>
    <dgm:cxn modelId="{072E76E0-79F7-044F-B0D9-4621F851039A}" type="presParOf" srcId="{9485B101-72BE-8542-BE6E-74F3045354F2}" destId="{EFA6212E-C626-DB4D-A5F1-3E97735FEB72}" srcOrd="1" destOrd="0" presId="urn:microsoft.com/office/officeart/2005/8/layout/hProcess4"/>
    <dgm:cxn modelId="{C9F28DDB-5FAA-8F40-9CE4-EAACF3B61F82}" type="presParOf" srcId="{9485B101-72BE-8542-BE6E-74F3045354F2}" destId="{C8A2D4C4-A62A-104D-A209-0FE52858DB96}" srcOrd="2" destOrd="0" presId="urn:microsoft.com/office/officeart/2005/8/layout/hProcess4"/>
    <dgm:cxn modelId="{12DAAD6F-940F-AA4C-9654-2BF9E3B0A3FE}" type="presParOf" srcId="{9485B101-72BE-8542-BE6E-74F3045354F2}" destId="{70D4C6AD-6956-D641-A11B-0BD44D63EDC1}" srcOrd="3" destOrd="0" presId="urn:microsoft.com/office/officeart/2005/8/layout/hProcess4"/>
    <dgm:cxn modelId="{304D420E-715E-C843-81A4-BBE36A4759EA}" type="presParOf" srcId="{9485B101-72BE-8542-BE6E-74F3045354F2}" destId="{6E8CDF1C-B168-A243-9395-E9F005C7F9C8}" srcOrd="4" destOrd="0" presId="urn:microsoft.com/office/officeart/2005/8/layout/hProcess4"/>
    <dgm:cxn modelId="{EAA5B715-2B4B-7646-9D31-C49DE66FA6F0}" type="presParOf" srcId="{29020847-E8C1-1140-A7E0-D87AA4604BB8}" destId="{533A3296-51B9-6747-83AA-46F30B3F5557}" srcOrd="3" destOrd="0" presId="urn:microsoft.com/office/officeart/2005/8/layout/hProcess4"/>
    <dgm:cxn modelId="{02F6FCF5-0386-A046-8ADC-7C5638BC19AC}" type="presParOf" srcId="{29020847-E8C1-1140-A7E0-D87AA4604BB8}" destId="{FBAED983-D3D7-F14A-939F-8EA85CEE6A2E}" srcOrd="4" destOrd="0" presId="urn:microsoft.com/office/officeart/2005/8/layout/hProcess4"/>
    <dgm:cxn modelId="{E252E636-2081-5D4B-A034-51B9851512CA}" type="presParOf" srcId="{FBAED983-D3D7-F14A-939F-8EA85CEE6A2E}" destId="{B09338F5-928D-5647-B186-E3841962E3BC}" srcOrd="0" destOrd="0" presId="urn:microsoft.com/office/officeart/2005/8/layout/hProcess4"/>
    <dgm:cxn modelId="{F8AE18FD-9FCB-2C49-864D-76581DEF61A7}" type="presParOf" srcId="{FBAED983-D3D7-F14A-939F-8EA85CEE6A2E}" destId="{96140420-3D25-EF4B-8322-0746848E58B8}" srcOrd="1" destOrd="0" presId="urn:microsoft.com/office/officeart/2005/8/layout/hProcess4"/>
    <dgm:cxn modelId="{64C568D9-99C6-164A-97A6-3BC7E628BCD1}" type="presParOf" srcId="{FBAED983-D3D7-F14A-939F-8EA85CEE6A2E}" destId="{C32122DD-51DB-4C4B-86E9-F9238BC7378A}" srcOrd="2" destOrd="0" presId="urn:microsoft.com/office/officeart/2005/8/layout/hProcess4"/>
    <dgm:cxn modelId="{B81A73CD-8C16-344B-A22F-742B8290A754}" type="presParOf" srcId="{FBAED983-D3D7-F14A-939F-8EA85CEE6A2E}" destId="{C28B0516-53D0-CC44-B993-26B24B7B2316}" srcOrd="3" destOrd="0" presId="urn:microsoft.com/office/officeart/2005/8/layout/hProcess4"/>
    <dgm:cxn modelId="{6CE4E127-0F91-7D46-948A-AAB4DC81ED63}" type="presParOf" srcId="{FBAED983-D3D7-F14A-939F-8EA85CEE6A2E}" destId="{7BE6B7D6-144A-D54F-9E91-37D8636BA77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F30AB4-7AB9-E947-81A1-A015FC84BB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6F08E0-9374-F94A-A93D-FB03E30A88D6}">
      <dgm:prSet/>
      <dgm:spPr>
        <a:solidFill>
          <a:schemeClr val="accent6"/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algn="ctr"/>
          <a:r>
            <a:rPr lang="en-US" b="1"/>
            <a:t>NLP</a:t>
          </a:r>
          <a:endParaRPr lang="en-CA"/>
        </a:p>
      </dgm:t>
    </dgm:pt>
    <dgm:pt modelId="{E39177B9-9C10-DA40-B06A-FA88D1AC3A27}" type="parTrans" cxnId="{5D2B25AA-D7B2-344F-9221-299095C82737}">
      <dgm:prSet/>
      <dgm:spPr/>
      <dgm:t>
        <a:bodyPr/>
        <a:lstStyle/>
        <a:p>
          <a:endParaRPr lang="en-US"/>
        </a:p>
      </dgm:t>
    </dgm:pt>
    <dgm:pt modelId="{48BF577D-D1FC-444F-A31A-0DFE066A3813}" type="sibTrans" cxnId="{5D2B25AA-D7B2-344F-9221-299095C82737}">
      <dgm:prSet/>
      <dgm:spPr/>
      <dgm:t>
        <a:bodyPr/>
        <a:lstStyle/>
        <a:p>
          <a:endParaRPr lang="en-US"/>
        </a:p>
      </dgm:t>
    </dgm:pt>
    <dgm:pt modelId="{D9B04755-A24E-8546-959A-3DEE1E6E3824}" type="pres">
      <dgm:prSet presAssocID="{FAF30AB4-7AB9-E947-81A1-A015FC84BB69}" presName="linear" presStyleCnt="0">
        <dgm:presLayoutVars>
          <dgm:animLvl val="lvl"/>
          <dgm:resizeHandles val="exact"/>
        </dgm:presLayoutVars>
      </dgm:prSet>
      <dgm:spPr/>
    </dgm:pt>
    <dgm:pt modelId="{7A14556A-F74D-B840-AD9E-8CAB233029C3}" type="pres">
      <dgm:prSet presAssocID="{9A6F08E0-9374-F94A-A93D-FB03E30A88D6}" presName="parentText" presStyleLbl="node1" presStyleIdx="0" presStyleCnt="1" custAng="16200000" custScaleX="60687" custScaleY="31688" custLinFactNeighborX="-37053" custLinFactNeighborY="-9525">
        <dgm:presLayoutVars>
          <dgm:chMax val="0"/>
          <dgm:bulletEnabled val="1"/>
        </dgm:presLayoutVars>
      </dgm:prSet>
      <dgm:spPr/>
    </dgm:pt>
  </dgm:ptLst>
  <dgm:cxnLst>
    <dgm:cxn modelId="{47B81E75-DB95-4A4E-8D3C-8F3A8F24773E}" type="presOf" srcId="{FAF30AB4-7AB9-E947-81A1-A015FC84BB69}" destId="{D9B04755-A24E-8546-959A-3DEE1E6E3824}" srcOrd="0" destOrd="0" presId="urn:microsoft.com/office/officeart/2005/8/layout/vList2"/>
    <dgm:cxn modelId="{5D2B25AA-D7B2-344F-9221-299095C82737}" srcId="{FAF30AB4-7AB9-E947-81A1-A015FC84BB69}" destId="{9A6F08E0-9374-F94A-A93D-FB03E30A88D6}" srcOrd="0" destOrd="0" parTransId="{E39177B9-9C10-DA40-B06A-FA88D1AC3A27}" sibTransId="{48BF577D-D1FC-444F-A31A-0DFE066A3813}"/>
    <dgm:cxn modelId="{2221C7DF-CDB6-F245-8BF3-E53E5DC94820}" type="presOf" srcId="{9A6F08E0-9374-F94A-A93D-FB03E30A88D6}" destId="{7A14556A-F74D-B840-AD9E-8CAB233029C3}" srcOrd="0" destOrd="0" presId="urn:microsoft.com/office/officeart/2005/8/layout/vList2"/>
    <dgm:cxn modelId="{626318CE-38F5-834A-8246-B88A2C71E39B}" type="presParOf" srcId="{D9B04755-A24E-8546-959A-3DEE1E6E3824}" destId="{7A14556A-F74D-B840-AD9E-8CAB233029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01F3CF-0F6B-C04C-9F9F-ABAC79D9282C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CC4D7A-72DB-B14A-AE61-8FFC5367F124}">
      <dgm:prSet phldrT="[Text]"/>
      <dgm:spPr/>
      <dgm:t>
        <a:bodyPr/>
        <a:lstStyle/>
        <a:p>
          <a:r>
            <a:rPr lang="en-US" dirty="0"/>
            <a:t>Clean Text</a:t>
          </a:r>
        </a:p>
      </dgm:t>
    </dgm:pt>
    <dgm:pt modelId="{D3AD6A9E-FE24-0D48-8E74-9F646390DE11}" type="parTrans" cxnId="{D106558B-E5F1-2E40-88CF-B6E6F672A70A}">
      <dgm:prSet/>
      <dgm:spPr/>
      <dgm:t>
        <a:bodyPr/>
        <a:lstStyle/>
        <a:p>
          <a:endParaRPr lang="en-US"/>
        </a:p>
      </dgm:t>
    </dgm:pt>
    <dgm:pt modelId="{E06CA251-5BEB-B044-B7FE-24D8C5B35F09}" type="sibTrans" cxnId="{D106558B-E5F1-2E40-88CF-B6E6F672A70A}">
      <dgm:prSet/>
      <dgm:spPr/>
      <dgm:t>
        <a:bodyPr/>
        <a:lstStyle/>
        <a:p>
          <a:endParaRPr lang="en-US"/>
        </a:p>
      </dgm:t>
    </dgm:pt>
    <dgm:pt modelId="{8AF38DBE-A076-7F44-89A9-CE4DF6FFD4DA}">
      <dgm:prSet phldrT="[Text]"/>
      <dgm:spPr/>
      <dgm:t>
        <a:bodyPr/>
        <a:lstStyle/>
        <a:p>
          <a:r>
            <a:rPr lang="en-US" dirty="0"/>
            <a:t>Remove stop words</a:t>
          </a:r>
        </a:p>
      </dgm:t>
    </dgm:pt>
    <dgm:pt modelId="{D01D5396-A120-7842-9948-F3FEECBDE7DB}" type="parTrans" cxnId="{AE50208B-22BB-CE42-A676-C5176294E67D}">
      <dgm:prSet/>
      <dgm:spPr/>
      <dgm:t>
        <a:bodyPr/>
        <a:lstStyle/>
        <a:p>
          <a:endParaRPr lang="en-US"/>
        </a:p>
      </dgm:t>
    </dgm:pt>
    <dgm:pt modelId="{BDAF492E-A047-B74D-AF6A-C5FC430965B4}" type="sibTrans" cxnId="{AE50208B-22BB-CE42-A676-C5176294E67D}">
      <dgm:prSet/>
      <dgm:spPr/>
      <dgm:t>
        <a:bodyPr/>
        <a:lstStyle/>
        <a:p>
          <a:endParaRPr lang="en-US"/>
        </a:p>
      </dgm:t>
    </dgm:pt>
    <dgm:pt modelId="{DDF66F4F-5275-8B4E-95DF-90BCCBC92BFF}">
      <dgm:prSet/>
      <dgm:spPr/>
      <dgm:t>
        <a:bodyPr/>
        <a:lstStyle/>
        <a:p>
          <a:r>
            <a:rPr lang="en-US" dirty="0"/>
            <a:t>Lemmatize</a:t>
          </a:r>
        </a:p>
      </dgm:t>
    </dgm:pt>
    <dgm:pt modelId="{596922E2-DD04-274F-B4BD-D6507090FC81}" type="parTrans" cxnId="{B364B37E-23C8-0448-A419-25A23BC621EB}">
      <dgm:prSet/>
      <dgm:spPr/>
      <dgm:t>
        <a:bodyPr/>
        <a:lstStyle/>
        <a:p>
          <a:endParaRPr lang="en-US"/>
        </a:p>
      </dgm:t>
    </dgm:pt>
    <dgm:pt modelId="{2551F8E7-1C41-7245-9D51-1FB7661CAF2F}" type="sibTrans" cxnId="{B364B37E-23C8-0448-A419-25A23BC621EB}">
      <dgm:prSet/>
      <dgm:spPr/>
      <dgm:t>
        <a:bodyPr/>
        <a:lstStyle/>
        <a:p>
          <a:endParaRPr lang="en-US"/>
        </a:p>
      </dgm:t>
    </dgm:pt>
    <dgm:pt modelId="{4DBA79FE-2EF5-3640-965D-DA55CC46C862}">
      <dgm:prSet/>
      <dgm:spPr/>
      <dgm:t>
        <a:bodyPr/>
        <a:lstStyle/>
        <a:p>
          <a:r>
            <a:rPr lang="en-US" dirty="0"/>
            <a:t>TFIDF Vectorizer</a:t>
          </a:r>
        </a:p>
      </dgm:t>
    </dgm:pt>
    <dgm:pt modelId="{BAF31426-BCE0-2E4F-8A22-9F3EB5F6AE98}" type="parTrans" cxnId="{C5EEAFFC-10E5-5349-820D-A170A50B71F6}">
      <dgm:prSet/>
      <dgm:spPr/>
      <dgm:t>
        <a:bodyPr/>
        <a:lstStyle/>
        <a:p>
          <a:endParaRPr lang="en-US"/>
        </a:p>
      </dgm:t>
    </dgm:pt>
    <dgm:pt modelId="{68E5CD9D-553D-5348-9EC9-6AF88176361A}" type="sibTrans" cxnId="{C5EEAFFC-10E5-5349-820D-A170A50B71F6}">
      <dgm:prSet/>
      <dgm:spPr/>
      <dgm:t>
        <a:bodyPr/>
        <a:lstStyle/>
        <a:p>
          <a:endParaRPr lang="en-US"/>
        </a:p>
      </dgm:t>
    </dgm:pt>
    <dgm:pt modelId="{19CD5F57-6860-B046-BC22-70C55EE53C5B}" type="pres">
      <dgm:prSet presAssocID="{7301F3CF-0F6B-C04C-9F9F-ABAC79D9282C}" presName="Name0" presStyleCnt="0">
        <dgm:presLayoutVars>
          <dgm:dir/>
          <dgm:animLvl val="lvl"/>
          <dgm:resizeHandles val="exact"/>
        </dgm:presLayoutVars>
      </dgm:prSet>
      <dgm:spPr/>
    </dgm:pt>
    <dgm:pt modelId="{9FDD93B6-F354-A84E-8ED3-AA285FB7470F}" type="pres">
      <dgm:prSet presAssocID="{4DBA79FE-2EF5-3640-965D-DA55CC46C862}" presName="boxAndChildren" presStyleCnt="0"/>
      <dgm:spPr/>
    </dgm:pt>
    <dgm:pt modelId="{EFF093C6-38A2-044E-B67A-068821F02617}" type="pres">
      <dgm:prSet presAssocID="{4DBA79FE-2EF5-3640-965D-DA55CC46C862}" presName="parentTextBox" presStyleLbl="node1" presStyleIdx="0" presStyleCnt="4"/>
      <dgm:spPr/>
    </dgm:pt>
    <dgm:pt modelId="{77F4350F-A853-7D4B-95BC-81FDE08AABEB}" type="pres">
      <dgm:prSet presAssocID="{2551F8E7-1C41-7245-9D51-1FB7661CAF2F}" presName="sp" presStyleCnt="0"/>
      <dgm:spPr/>
    </dgm:pt>
    <dgm:pt modelId="{C73ABC4D-D0EB-CD4C-B836-016812B3A479}" type="pres">
      <dgm:prSet presAssocID="{DDF66F4F-5275-8B4E-95DF-90BCCBC92BFF}" presName="arrowAndChildren" presStyleCnt="0"/>
      <dgm:spPr/>
    </dgm:pt>
    <dgm:pt modelId="{40DFB215-4B7A-4146-BEB2-C5F7B5E0A4C0}" type="pres">
      <dgm:prSet presAssocID="{DDF66F4F-5275-8B4E-95DF-90BCCBC92BFF}" presName="parentTextArrow" presStyleLbl="node1" presStyleIdx="1" presStyleCnt="4"/>
      <dgm:spPr/>
    </dgm:pt>
    <dgm:pt modelId="{844D854A-D4B2-1148-A273-3AB53EFE0687}" type="pres">
      <dgm:prSet presAssocID="{BDAF492E-A047-B74D-AF6A-C5FC430965B4}" presName="sp" presStyleCnt="0"/>
      <dgm:spPr/>
    </dgm:pt>
    <dgm:pt modelId="{E1D6D3E2-5827-5F40-BB80-4E2D5ABC360E}" type="pres">
      <dgm:prSet presAssocID="{8AF38DBE-A076-7F44-89A9-CE4DF6FFD4DA}" presName="arrowAndChildren" presStyleCnt="0"/>
      <dgm:spPr/>
    </dgm:pt>
    <dgm:pt modelId="{93ED8601-CF37-D140-BAEA-57D32EAFDDCB}" type="pres">
      <dgm:prSet presAssocID="{8AF38DBE-A076-7F44-89A9-CE4DF6FFD4DA}" presName="parentTextArrow" presStyleLbl="node1" presStyleIdx="2" presStyleCnt="4"/>
      <dgm:spPr/>
    </dgm:pt>
    <dgm:pt modelId="{F12FB361-B7EB-3642-AD8F-9BEBA1D9D440}" type="pres">
      <dgm:prSet presAssocID="{E06CA251-5BEB-B044-B7FE-24D8C5B35F09}" presName="sp" presStyleCnt="0"/>
      <dgm:spPr/>
    </dgm:pt>
    <dgm:pt modelId="{9C5AD2F8-A368-DE4C-9459-488902D35B9A}" type="pres">
      <dgm:prSet presAssocID="{52CC4D7A-72DB-B14A-AE61-8FFC5367F124}" presName="arrowAndChildren" presStyleCnt="0"/>
      <dgm:spPr/>
    </dgm:pt>
    <dgm:pt modelId="{C2E733C1-DB5E-BD44-BC21-27AEC1D8221F}" type="pres">
      <dgm:prSet presAssocID="{52CC4D7A-72DB-B14A-AE61-8FFC5367F124}" presName="parentTextArrow" presStyleLbl="node1" presStyleIdx="3" presStyleCnt="4"/>
      <dgm:spPr/>
    </dgm:pt>
  </dgm:ptLst>
  <dgm:cxnLst>
    <dgm:cxn modelId="{90320B0E-AF7B-BD43-9522-A0660EB6F079}" type="presOf" srcId="{DDF66F4F-5275-8B4E-95DF-90BCCBC92BFF}" destId="{40DFB215-4B7A-4146-BEB2-C5F7B5E0A4C0}" srcOrd="0" destOrd="0" presId="urn:microsoft.com/office/officeart/2005/8/layout/process4"/>
    <dgm:cxn modelId="{76BC6028-BA43-BD42-A196-FDC815904F59}" type="presOf" srcId="{52CC4D7A-72DB-B14A-AE61-8FFC5367F124}" destId="{C2E733C1-DB5E-BD44-BC21-27AEC1D8221F}" srcOrd="0" destOrd="0" presId="urn:microsoft.com/office/officeart/2005/8/layout/process4"/>
    <dgm:cxn modelId="{B2B94347-1FC9-D04E-A83E-3B978F1E6509}" type="presOf" srcId="{7301F3CF-0F6B-C04C-9F9F-ABAC79D9282C}" destId="{19CD5F57-6860-B046-BC22-70C55EE53C5B}" srcOrd="0" destOrd="0" presId="urn:microsoft.com/office/officeart/2005/8/layout/process4"/>
    <dgm:cxn modelId="{9BA43D52-401E-0340-B526-E07C6524B08C}" type="presOf" srcId="{8AF38DBE-A076-7F44-89A9-CE4DF6FFD4DA}" destId="{93ED8601-CF37-D140-BAEA-57D32EAFDDCB}" srcOrd="0" destOrd="0" presId="urn:microsoft.com/office/officeart/2005/8/layout/process4"/>
    <dgm:cxn modelId="{B364B37E-23C8-0448-A419-25A23BC621EB}" srcId="{7301F3CF-0F6B-C04C-9F9F-ABAC79D9282C}" destId="{DDF66F4F-5275-8B4E-95DF-90BCCBC92BFF}" srcOrd="2" destOrd="0" parTransId="{596922E2-DD04-274F-B4BD-D6507090FC81}" sibTransId="{2551F8E7-1C41-7245-9D51-1FB7661CAF2F}"/>
    <dgm:cxn modelId="{AE50208B-22BB-CE42-A676-C5176294E67D}" srcId="{7301F3CF-0F6B-C04C-9F9F-ABAC79D9282C}" destId="{8AF38DBE-A076-7F44-89A9-CE4DF6FFD4DA}" srcOrd="1" destOrd="0" parTransId="{D01D5396-A120-7842-9948-F3FEECBDE7DB}" sibTransId="{BDAF492E-A047-B74D-AF6A-C5FC430965B4}"/>
    <dgm:cxn modelId="{D106558B-E5F1-2E40-88CF-B6E6F672A70A}" srcId="{7301F3CF-0F6B-C04C-9F9F-ABAC79D9282C}" destId="{52CC4D7A-72DB-B14A-AE61-8FFC5367F124}" srcOrd="0" destOrd="0" parTransId="{D3AD6A9E-FE24-0D48-8E74-9F646390DE11}" sibTransId="{E06CA251-5BEB-B044-B7FE-24D8C5B35F09}"/>
    <dgm:cxn modelId="{59CC82CC-D0F6-EC4D-868D-11D99520E41E}" type="presOf" srcId="{4DBA79FE-2EF5-3640-965D-DA55CC46C862}" destId="{EFF093C6-38A2-044E-B67A-068821F02617}" srcOrd="0" destOrd="0" presId="urn:microsoft.com/office/officeart/2005/8/layout/process4"/>
    <dgm:cxn modelId="{C5EEAFFC-10E5-5349-820D-A170A50B71F6}" srcId="{7301F3CF-0F6B-C04C-9F9F-ABAC79D9282C}" destId="{4DBA79FE-2EF5-3640-965D-DA55CC46C862}" srcOrd="3" destOrd="0" parTransId="{BAF31426-BCE0-2E4F-8A22-9F3EB5F6AE98}" sibTransId="{68E5CD9D-553D-5348-9EC9-6AF88176361A}"/>
    <dgm:cxn modelId="{10A2763F-CA57-2B48-8D82-1B53FE8A1C6C}" type="presParOf" srcId="{19CD5F57-6860-B046-BC22-70C55EE53C5B}" destId="{9FDD93B6-F354-A84E-8ED3-AA285FB7470F}" srcOrd="0" destOrd="0" presId="urn:microsoft.com/office/officeart/2005/8/layout/process4"/>
    <dgm:cxn modelId="{7DF1C724-DA1B-044F-B14C-FB7777C3ECE5}" type="presParOf" srcId="{9FDD93B6-F354-A84E-8ED3-AA285FB7470F}" destId="{EFF093C6-38A2-044E-B67A-068821F02617}" srcOrd="0" destOrd="0" presId="urn:microsoft.com/office/officeart/2005/8/layout/process4"/>
    <dgm:cxn modelId="{F37B3396-990C-CB4F-8D49-E5092C124621}" type="presParOf" srcId="{19CD5F57-6860-B046-BC22-70C55EE53C5B}" destId="{77F4350F-A853-7D4B-95BC-81FDE08AABEB}" srcOrd="1" destOrd="0" presId="urn:microsoft.com/office/officeart/2005/8/layout/process4"/>
    <dgm:cxn modelId="{407437C2-A6BC-3D48-86EE-D1F8EB7E67ED}" type="presParOf" srcId="{19CD5F57-6860-B046-BC22-70C55EE53C5B}" destId="{C73ABC4D-D0EB-CD4C-B836-016812B3A479}" srcOrd="2" destOrd="0" presId="urn:microsoft.com/office/officeart/2005/8/layout/process4"/>
    <dgm:cxn modelId="{74739517-3252-DE4B-B296-3E78A418C95A}" type="presParOf" srcId="{C73ABC4D-D0EB-CD4C-B836-016812B3A479}" destId="{40DFB215-4B7A-4146-BEB2-C5F7B5E0A4C0}" srcOrd="0" destOrd="0" presId="urn:microsoft.com/office/officeart/2005/8/layout/process4"/>
    <dgm:cxn modelId="{CB1552DB-7D2F-3144-A169-B9515DF66937}" type="presParOf" srcId="{19CD5F57-6860-B046-BC22-70C55EE53C5B}" destId="{844D854A-D4B2-1148-A273-3AB53EFE0687}" srcOrd="3" destOrd="0" presId="urn:microsoft.com/office/officeart/2005/8/layout/process4"/>
    <dgm:cxn modelId="{20A8D6C5-93B5-4849-8A77-1EF3EB82D387}" type="presParOf" srcId="{19CD5F57-6860-B046-BC22-70C55EE53C5B}" destId="{E1D6D3E2-5827-5F40-BB80-4E2D5ABC360E}" srcOrd="4" destOrd="0" presId="urn:microsoft.com/office/officeart/2005/8/layout/process4"/>
    <dgm:cxn modelId="{4074F69D-998C-204F-B08E-CD93C9AFA635}" type="presParOf" srcId="{E1D6D3E2-5827-5F40-BB80-4E2D5ABC360E}" destId="{93ED8601-CF37-D140-BAEA-57D32EAFDDCB}" srcOrd="0" destOrd="0" presId="urn:microsoft.com/office/officeart/2005/8/layout/process4"/>
    <dgm:cxn modelId="{A3C072D6-D0C3-724A-8390-4F40E471E9C8}" type="presParOf" srcId="{19CD5F57-6860-B046-BC22-70C55EE53C5B}" destId="{F12FB361-B7EB-3642-AD8F-9BEBA1D9D440}" srcOrd="5" destOrd="0" presId="urn:microsoft.com/office/officeart/2005/8/layout/process4"/>
    <dgm:cxn modelId="{4764F866-C19F-DD4D-BA0F-B32AB15B44EF}" type="presParOf" srcId="{19CD5F57-6860-B046-BC22-70C55EE53C5B}" destId="{9C5AD2F8-A368-DE4C-9459-488902D35B9A}" srcOrd="6" destOrd="0" presId="urn:microsoft.com/office/officeart/2005/8/layout/process4"/>
    <dgm:cxn modelId="{1FB24771-7AD9-644F-9E57-D6817A93E4DF}" type="presParOf" srcId="{9C5AD2F8-A368-DE4C-9459-488902D35B9A}" destId="{C2E733C1-DB5E-BD44-BC21-27AEC1D8221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8A2662-2E89-884F-A822-3CDF076007A6}">
      <dsp:nvSpPr>
        <dsp:cNvPr id="0" name=""/>
        <dsp:cNvSpPr/>
      </dsp:nvSpPr>
      <dsp:spPr>
        <a:xfrm>
          <a:off x="815238" y="909536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B6FA2-2299-824F-B8F0-DB12DC5F15E6}">
      <dsp:nvSpPr>
        <dsp:cNvPr id="0" name=""/>
        <dsp:cNvSpPr/>
      </dsp:nvSpPr>
      <dsp:spPr>
        <a:xfrm>
          <a:off x="32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Wrangling</a:t>
          </a:r>
        </a:p>
      </dsp:txBody>
      <dsp:txXfrm>
        <a:off x="320238" y="1989706"/>
        <a:ext cx="1800000" cy="720000"/>
      </dsp:txXfrm>
    </dsp:sp>
    <dsp:sp modelId="{DEDBD1F4-9CC4-4081-9E15-0007FF1B809E}">
      <dsp:nvSpPr>
        <dsp:cNvPr id="0" name=""/>
        <dsp:cNvSpPr/>
      </dsp:nvSpPr>
      <dsp:spPr>
        <a:xfrm>
          <a:off x="2930238" y="909536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7EC7A-D103-4D0B-82FF-ADE033B33385}">
      <dsp:nvSpPr>
        <dsp:cNvPr id="0" name=""/>
        <dsp:cNvSpPr/>
      </dsp:nvSpPr>
      <dsp:spPr>
        <a:xfrm>
          <a:off x="243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EDA</a:t>
          </a:r>
        </a:p>
      </dsp:txBody>
      <dsp:txXfrm>
        <a:off x="2435238" y="1989706"/>
        <a:ext cx="1800000" cy="720000"/>
      </dsp:txXfrm>
    </dsp:sp>
    <dsp:sp modelId="{946370EA-6D6E-4D65-B490-DEBC447FD480}">
      <dsp:nvSpPr>
        <dsp:cNvPr id="0" name=""/>
        <dsp:cNvSpPr/>
      </dsp:nvSpPr>
      <dsp:spPr>
        <a:xfrm>
          <a:off x="5045238" y="90953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9196A-4716-491A-8445-878056981B7F}">
      <dsp:nvSpPr>
        <dsp:cNvPr id="0" name=""/>
        <dsp:cNvSpPr/>
      </dsp:nvSpPr>
      <dsp:spPr>
        <a:xfrm>
          <a:off x="455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Cleaning</a:t>
          </a:r>
        </a:p>
      </dsp:txBody>
      <dsp:txXfrm>
        <a:off x="4550238" y="1989706"/>
        <a:ext cx="1800000" cy="720000"/>
      </dsp:txXfrm>
    </dsp:sp>
    <dsp:sp modelId="{6551CE9F-D03E-4083-B709-AF5D7F54A6B2}">
      <dsp:nvSpPr>
        <dsp:cNvPr id="0" name=""/>
        <dsp:cNvSpPr/>
      </dsp:nvSpPr>
      <dsp:spPr>
        <a:xfrm>
          <a:off x="7160238" y="909536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52700-296A-429C-8186-ECB74D45F9EE}">
      <dsp:nvSpPr>
        <dsp:cNvPr id="0" name=""/>
        <dsp:cNvSpPr/>
      </dsp:nvSpPr>
      <dsp:spPr>
        <a:xfrm>
          <a:off x="666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Feature Engineering</a:t>
          </a:r>
        </a:p>
      </dsp:txBody>
      <dsp:txXfrm>
        <a:off x="6665238" y="1989706"/>
        <a:ext cx="1800000" cy="720000"/>
      </dsp:txXfrm>
    </dsp:sp>
    <dsp:sp modelId="{E26A756E-0C81-47DE-87A8-0F88D084B505}">
      <dsp:nvSpPr>
        <dsp:cNvPr id="0" name=""/>
        <dsp:cNvSpPr/>
      </dsp:nvSpPr>
      <dsp:spPr>
        <a:xfrm>
          <a:off x="9275238" y="909536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1A23C-B22E-4F0C-87CE-483600C4253B}">
      <dsp:nvSpPr>
        <dsp:cNvPr id="0" name=""/>
        <dsp:cNvSpPr/>
      </dsp:nvSpPr>
      <dsp:spPr>
        <a:xfrm>
          <a:off x="878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Recommender Creation</a:t>
          </a:r>
        </a:p>
      </dsp:txBody>
      <dsp:txXfrm>
        <a:off x="8780238" y="1989706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C96CD-D00F-5D4D-B8F6-CE47953B2EF7}">
      <dsp:nvSpPr>
        <dsp:cNvPr id="0" name=""/>
        <dsp:cNvSpPr/>
      </dsp:nvSpPr>
      <dsp:spPr>
        <a:xfrm rot="5400000">
          <a:off x="691142" y="1039787"/>
          <a:ext cx="919602" cy="10469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FF3DB-A8D7-734A-B9D2-BC8020FD4CE8}">
      <dsp:nvSpPr>
        <dsp:cNvPr id="0" name=""/>
        <dsp:cNvSpPr/>
      </dsp:nvSpPr>
      <dsp:spPr>
        <a:xfrm>
          <a:off x="447503" y="20389"/>
          <a:ext cx="1548069" cy="1083598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Graph file in </a:t>
          </a:r>
          <a:r>
            <a:rPr lang="en-US" sz="1800" kern="1200" dirty="0" err="1"/>
            <a:t>json</a:t>
          </a:r>
          <a:r>
            <a:rPr lang="en-US" sz="1800" kern="1200" dirty="0"/>
            <a:t> format</a:t>
          </a:r>
        </a:p>
      </dsp:txBody>
      <dsp:txXfrm>
        <a:off x="500409" y="73295"/>
        <a:ext cx="1442257" cy="977786"/>
      </dsp:txXfrm>
    </dsp:sp>
    <dsp:sp modelId="{06585433-C979-8346-A799-2DD9D164C2B2}">
      <dsp:nvSpPr>
        <dsp:cNvPr id="0" name=""/>
        <dsp:cNvSpPr/>
      </dsp:nvSpPr>
      <dsp:spPr>
        <a:xfrm>
          <a:off x="2031624" y="124287"/>
          <a:ext cx="1689575" cy="875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2031624" y="124287"/>
        <a:ext cx="1689575" cy="875811"/>
      </dsp:txXfrm>
    </dsp:sp>
    <dsp:sp modelId="{C3F6C421-D977-B343-BA1B-4F5C07C034E2}">
      <dsp:nvSpPr>
        <dsp:cNvPr id="0" name=""/>
        <dsp:cNvSpPr/>
      </dsp:nvSpPr>
      <dsp:spPr>
        <a:xfrm rot="5400000">
          <a:off x="2109934" y="2257026"/>
          <a:ext cx="919602" cy="10469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5613"/>
            <a:satOff val="391"/>
            <a:lumOff val="-213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E1E2F-E32A-0D44-8DB4-E93FA66E2255}">
      <dsp:nvSpPr>
        <dsp:cNvPr id="0" name=""/>
        <dsp:cNvSpPr/>
      </dsp:nvSpPr>
      <dsp:spPr>
        <a:xfrm>
          <a:off x="1866295" y="1237628"/>
          <a:ext cx="1548069" cy="1083598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74601"/>
            <a:satOff val="-1963"/>
            <a:lumOff val="2689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Download files</a:t>
          </a:r>
        </a:p>
      </dsp:txBody>
      <dsp:txXfrm>
        <a:off x="1919201" y="1290534"/>
        <a:ext cx="1442257" cy="977786"/>
      </dsp:txXfrm>
    </dsp:sp>
    <dsp:sp modelId="{2027CFCE-8FED-064A-87B8-17A0CA7AD616}">
      <dsp:nvSpPr>
        <dsp:cNvPr id="0" name=""/>
        <dsp:cNvSpPr/>
      </dsp:nvSpPr>
      <dsp:spPr>
        <a:xfrm>
          <a:off x="3414364" y="1340974"/>
          <a:ext cx="1125918" cy="875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0A88C-57C3-154E-A6DB-6BD056D28D18}">
      <dsp:nvSpPr>
        <dsp:cNvPr id="0" name=""/>
        <dsp:cNvSpPr/>
      </dsp:nvSpPr>
      <dsp:spPr>
        <a:xfrm>
          <a:off x="3285087" y="2454866"/>
          <a:ext cx="1548069" cy="1083598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74601"/>
            <a:satOff val="-1963"/>
            <a:lumOff val="2689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 data for use in project</a:t>
          </a:r>
        </a:p>
      </dsp:txBody>
      <dsp:txXfrm>
        <a:off x="3337993" y="2507772"/>
        <a:ext cx="1442257" cy="9777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58DAE-4D42-BF43-8927-82E02EBBC9F3}">
      <dsp:nvSpPr>
        <dsp:cNvPr id="0" name=""/>
        <dsp:cNvSpPr/>
      </dsp:nvSpPr>
      <dsp:spPr>
        <a:xfrm>
          <a:off x="910820" y="984099"/>
          <a:ext cx="2292719" cy="18910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Remove spaces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Clean special characters (reviews)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Remove stop words (reviews)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Lemmatize (reviews)</a:t>
          </a:r>
        </a:p>
      </dsp:txBody>
      <dsp:txXfrm>
        <a:off x="954338" y="1027617"/>
        <a:ext cx="2205683" cy="1398761"/>
      </dsp:txXfrm>
    </dsp:sp>
    <dsp:sp modelId="{4D898438-99AE-3248-AABB-6E3BD3BE201F}">
      <dsp:nvSpPr>
        <dsp:cNvPr id="0" name=""/>
        <dsp:cNvSpPr/>
      </dsp:nvSpPr>
      <dsp:spPr>
        <a:xfrm>
          <a:off x="2155107" y="1275871"/>
          <a:ext cx="2762756" cy="2762756"/>
        </a:xfrm>
        <a:prstGeom prst="leftCircularArrow">
          <a:avLst>
            <a:gd name="adj1" fmla="val 3997"/>
            <a:gd name="adj2" fmla="val 501827"/>
            <a:gd name="adj3" fmla="val 2277338"/>
            <a:gd name="adj4" fmla="val 9024489"/>
            <a:gd name="adj5" fmla="val 466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37BCA-FEFF-5143-A38F-644EDBD18364}">
      <dsp:nvSpPr>
        <dsp:cNvPr id="0" name=""/>
        <dsp:cNvSpPr/>
      </dsp:nvSpPr>
      <dsp:spPr>
        <a:xfrm>
          <a:off x="1420313" y="2469896"/>
          <a:ext cx="2037973" cy="8104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Clean text fields</a:t>
          </a:r>
        </a:p>
      </dsp:txBody>
      <dsp:txXfrm>
        <a:off x="1444050" y="2493633"/>
        <a:ext cx="1990499" cy="762960"/>
      </dsp:txXfrm>
    </dsp:sp>
    <dsp:sp modelId="{EFA6212E-C626-DB4D-A5F1-3E97735FEB72}">
      <dsp:nvSpPr>
        <dsp:cNvPr id="0" name=""/>
        <dsp:cNvSpPr/>
      </dsp:nvSpPr>
      <dsp:spPr>
        <a:xfrm>
          <a:off x="3984066" y="984099"/>
          <a:ext cx="2292719" cy="18910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Remove columns not needed</a:t>
          </a:r>
        </a:p>
      </dsp:txBody>
      <dsp:txXfrm>
        <a:off x="4027584" y="1432834"/>
        <a:ext cx="2205683" cy="1398761"/>
      </dsp:txXfrm>
    </dsp:sp>
    <dsp:sp modelId="{533A3296-51B9-6747-83AA-46F30B3F5557}">
      <dsp:nvSpPr>
        <dsp:cNvPr id="0" name=""/>
        <dsp:cNvSpPr/>
      </dsp:nvSpPr>
      <dsp:spPr>
        <a:xfrm>
          <a:off x="5209247" y="-253559"/>
          <a:ext cx="3055714" cy="3055714"/>
        </a:xfrm>
        <a:prstGeom prst="circularArrow">
          <a:avLst>
            <a:gd name="adj1" fmla="val 3613"/>
            <a:gd name="adj2" fmla="val 449550"/>
            <a:gd name="adj3" fmla="val 19374939"/>
            <a:gd name="adj4" fmla="val 12575511"/>
            <a:gd name="adj5" fmla="val 421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4C6AD-6956-D641-A11B-0BD44D63EDC1}">
      <dsp:nvSpPr>
        <dsp:cNvPr id="0" name=""/>
        <dsp:cNvSpPr/>
      </dsp:nvSpPr>
      <dsp:spPr>
        <a:xfrm>
          <a:off x="4493560" y="578881"/>
          <a:ext cx="2037973" cy="8104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Choose columns for project</a:t>
          </a:r>
        </a:p>
      </dsp:txBody>
      <dsp:txXfrm>
        <a:off x="4517297" y="602618"/>
        <a:ext cx="1990499" cy="762960"/>
      </dsp:txXfrm>
    </dsp:sp>
    <dsp:sp modelId="{96140420-3D25-EF4B-8322-0746848E58B8}">
      <dsp:nvSpPr>
        <dsp:cNvPr id="0" name=""/>
        <dsp:cNvSpPr/>
      </dsp:nvSpPr>
      <dsp:spPr>
        <a:xfrm>
          <a:off x="7057313" y="984099"/>
          <a:ext cx="2292719" cy="18910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Created functions that can be reused for cleaning in case of new sample selection.</a:t>
          </a:r>
        </a:p>
      </dsp:txBody>
      <dsp:txXfrm>
        <a:off x="7100831" y="1027617"/>
        <a:ext cx="2205683" cy="1398761"/>
      </dsp:txXfrm>
    </dsp:sp>
    <dsp:sp modelId="{C28B0516-53D0-CC44-B993-26B24B7B2316}">
      <dsp:nvSpPr>
        <dsp:cNvPr id="0" name=""/>
        <dsp:cNvSpPr/>
      </dsp:nvSpPr>
      <dsp:spPr>
        <a:xfrm>
          <a:off x="7566806" y="2469896"/>
          <a:ext cx="2037973" cy="8104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Reusable functions</a:t>
          </a:r>
        </a:p>
      </dsp:txBody>
      <dsp:txXfrm>
        <a:off x="7590543" y="2493633"/>
        <a:ext cx="1990499" cy="762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4556A-F74D-B840-AD9E-8CAB233029C3}">
      <dsp:nvSpPr>
        <dsp:cNvPr id="0" name=""/>
        <dsp:cNvSpPr/>
      </dsp:nvSpPr>
      <dsp:spPr>
        <a:xfrm rot="16200000">
          <a:off x="-992221" y="1481523"/>
          <a:ext cx="3461326" cy="498287"/>
        </a:xfrm>
        <a:prstGeom prst="roundRect">
          <a:avLst/>
        </a:prstGeom>
        <a:solidFill>
          <a:schemeClr val="accent6"/>
        </a:solidFill>
        <a:ln w="15875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NLP</a:t>
          </a:r>
          <a:endParaRPr lang="en-CA" sz="2000" kern="1200"/>
        </a:p>
      </dsp:txBody>
      <dsp:txXfrm>
        <a:off x="-967897" y="1505847"/>
        <a:ext cx="3412678" cy="4496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093C6-38A2-044E-B67A-068821F02617}">
      <dsp:nvSpPr>
        <dsp:cNvPr id="0" name=""/>
        <dsp:cNvSpPr/>
      </dsp:nvSpPr>
      <dsp:spPr>
        <a:xfrm>
          <a:off x="0" y="2416946"/>
          <a:ext cx="4519443" cy="5287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TFIDF Vectorizer</a:t>
          </a:r>
        </a:p>
      </dsp:txBody>
      <dsp:txXfrm>
        <a:off x="0" y="2416946"/>
        <a:ext cx="4519443" cy="528768"/>
      </dsp:txXfrm>
    </dsp:sp>
    <dsp:sp modelId="{40DFB215-4B7A-4146-BEB2-C5F7B5E0A4C0}">
      <dsp:nvSpPr>
        <dsp:cNvPr id="0" name=""/>
        <dsp:cNvSpPr/>
      </dsp:nvSpPr>
      <dsp:spPr>
        <a:xfrm rot="10800000">
          <a:off x="0" y="1611631"/>
          <a:ext cx="4519443" cy="81324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Lemmatize</a:t>
          </a:r>
        </a:p>
      </dsp:txBody>
      <dsp:txXfrm rot="10800000">
        <a:off x="0" y="1611631"/>
        <a:ext cx="4519443" cy="528423"/>
      </dsp:txXfrm>
    </dsp:sp>
    <dsp:sp modelId="{93ED8601-CF37-D140-BAEA-57D32EAFDDCB}">
      <dsp:nvSpPr>
        <dsp:cNvPr id="0" name=""/>
        <dsp:cNvSpPr/>
      </dsp:nvSpPr>
      <dsp:spPr>
        <a:xfrm rot="10800000">
          <a:off x="0" y="806316"/>
          <a:ext cx="4519443" cy="81324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 stop words</a:t>
          </a:r>
        </a:p>
      </dsp:txBody>
      <dsp:txXfrm rot="10800000">
        <a:off x="0" y="806316"/>
        <a:ext cx="4519443" cy="528423"/>
      </dsp:txXfrm>
    </dsp:sp>
    <dsp:sp modelId="{C2E733C1-DB5E-BD44-BC21-27AEC1D8221F}">
      <dsp:nvSpPr>
        <dsp:cNvPr id="0" name=""/>
        <dsp:cNvSpPr/>
      </dsp:nvSpPr>
      <dsp:spPr>
        <a:xfrm rot="10800000">
          <a:off x="0" y="1001"/>
          <a:ext cx="4519443" cy="813246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Clean Text</a:t>
          </a:r>
        </a:p>
      </dsp:txBody>
      <dsp:txXfrm rot="10800000">
        <a:off x="0" y="1001"/>
        <a:ext cx="4519443" cy="528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0FF68-1CE1-444C-8BED-A2A7A9EF124F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4EF2D-9D97-EF44-9C1A-B5EEFCCA3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%3A%2F%2Fwww.goodreads.com%2F&amp;sa=D&amp;sntz=1&amp;usg=AOvVaw0Q537WsCJpi7xjmicEq-ho" TargetMode="External"/><Relationship Id="rId7" Type="http://schemas.openxmlformats.org/officeDocument/2006/relationships/hyperlink" Target="https://www.google.com/url?q=https%3A%2F%2Fdblp.uni-trier.de%2Frec%2Fbibtex%2Fconf%2Facl%2FWanMNM19&amp;sa=D&amp;sntz=1&amp;usg=AOvVaw25f7_0XLwNzo6a9-Qa2jGv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google.com/url?q=https%3A%2F%2Fwww.aclweb.org%2Fanthology%2FP19-1248&amp;sa=D&amp;sntz=1&amp;usg=AOvVaw1G1ZlQ7oe0NDtqeI8gN2Nf" TargetMode="External"/><Relationship Id="rId5" Type="http://schemas.openxmlformats.org/officeDocument/2006/relationships/hyperlink" Target="https://www.google.com/url?q=https%3A%2F%2Fdblp.uni-trier.de%2Frec%2Fbibtex%2Fconf%2Frecsys%2FWanM18&amp;sa=D&amp;sntz=1&amp;usg=AOvVaw2VTBdVH0HOCFqZJ3u3NsgZ" TargetMode="External"/><Relationship Id="rId4" Type="http://schemas.openxmlformats.org/officeDocument/2006/relationships/hyperlink" Target="https://www.google.com/url?q=https%3A%2F%2Fgithub.com%2FMengtingWan%2Fmengtingwan.github.io%2Fraw%2Fmaster%2Fpaper%2Frecsys18_mwan.pdf&amp;sa=D&amp;sntz=1&amp;usg=AOvVaw0HcX6gU1ENhk7fbCXXbCiy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b="0" i="0" dirty="0">
                <a:solidFill>
                  <a:srgbClr val="212121"/>
                </a:solidFill>
                <a:effectLst/>
                <a:latin typeface="Open Sans" panose="020F0502020204030204" pitchFamily="34" charset="0"/>
              </a:rPr>
              <a:t>The datasets were collected in late 2017 from </a:t>
            </a:r>
            <a:r>
              <a:rPr lang="en-CA" b="0" i="0" u="sng" dirty="0">
                <a:solidFill>
                  <a:srgbClr val="212121"/>
                </a:solidFill>
                <a:effectLst/>
                <a:latin typeface="Open Sans" panose="020F0502020204030204" pitchFamily="34" charset="0"/>
                <a:hlinkClick r:id="rId3"/>
              </a:rPr>
              <a:t>goodreads.com</a:t>
            </a:r>
            <a:r>
              <a:rPr lang="en-CA" b="0" i="0" dirty="0">
                <a:solidFill>
                  <a:srgbClr val="212121"/>
                </a:solidFill>
                <a:effectLst/>
                <a:latin typeface="Open Sans" panose="020F0502020204030204" pitchFamily="34" charset="0"/>
              </a:rPr>
              <a:t>, where we only scraped users' </a:t>
            </a:r>
            <a:r>
              <a:rPr lang="en-CA" b="0" i="1" dirty="0">
                <a:solidFill>
                  <a:srgbClr val="212121"/>
                </a:solidFill>
                <a:effectLst/>
                <a:latin typeface="Open Sans" panose="020F0502020204030204" pitchFamily="34" charset="0"/>
              </a:rPr>
              <a:t>public</a:t>
            </a:r>
            <a:r>
              <a:rPr lang="en-CA" b="0" i="0" dirty="0">
                <a:solidFill>
                  <a:srgbClr val="212121"/>
                </a:solidFill>
                <a:effectLst/>
                <a:latin typeface="Open Sans" panose="020F0502020204030204" pitchFamily="34" charset="0"/>
              </a:rPr>
              <a:t> shelves, i.e. everyone can see it on web without login. User IDs and review IDs are anonymized. </a:t>
            </a:r>
          </a:p>
          <a:p>
            <a:pPr algn="l"/>
            <a:r>
              <a:rPr lang="en-CA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We collected these datasets for academic use only. Please do not redistribute them or use for commercial purposes. </a:t>
            </a:r>
          </a:p>
          <a:p>
            <a:pPr algn="l"/>
            <a:r>
              <a:rPr lang="en-CA" b="1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If you are using our datasets, please cite the following papers:</a:t>
            </a:r>
            <a:endParaRPr lang="en-CA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800" b="0" i="0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Mengting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Wan, Julian McAuley, "</a:t>
            </a:r>
            <a:r>
              <a:rPr lang="en-CA" sz="1800" b="0" i="0" u="sng" dirty="0">
                <a:solidFill>
                  <a:srgbClr val="212121"/>
                </a:solidFill>
                <a:effectLst/>
                <a:latin typeface="Open Sans" panose="020B0606030504020204" pitchFamily="34" charset="0"/>
                <a:hlinkClick r:id="rId4"/>
              </a:rPr>
              <a:t>Item Recommendation on Monotonic Behavior Chains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", in </a:t>
            </a:r>
            <a:r>
              <a:rPr lang="en-CA" sz="1800" b="0" i="1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RecSys'18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. [</a:t>
            </a:r>
            <a:r>
              <a:rPr lang="en-CA" sz="1800" b="0" i="0" u="sng" dirty="0">
                <a:solidFill>
                  <a:srgbClr val="212121"/>
                </a:solidFill>
                <a:effectLst/>
                <a:latin typeface="Open Sans" panose="020B0606030504020204" pitchFamily="34" charset="0"/>
                <a:hlinkClick r:id="rId5"/>
              </a:rPr>
              <a:t>bibtex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1800" b="0" i="0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Mengting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Wan, Rishabh </a:t>
            </a:r>
            <a:r>
              <a:rPr lang="en-CA" sz="1800" b="0" i="0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Misra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CA" sz="1800" b="0" i="0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Ndapa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sz="1800" b="0" i="0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Nakashole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, Julian McAuley, "</a:t>
            </a:r>
            <a:r>
              <a:rPr lang="en-CA" sz="1800" b="0" i="0" u="sng" dirty="0">
                <a:solidFill>
                  <a:srgbClr val="212121"/>
                </a:solidFill>
                <a:effectLst/>
                <a:latin typeface="Open Sans" panose="020B0606030504020204" pitchFamily="34" charset="0"/>
                <a:hlinkClick r:id="rId6"/>
              </a:rPr>
              <a:t>Fine-Grained Spoiler Detection from Large-Scale Review Corpora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", in </a:t>
            </a:r>
            <a:r>
              <a:rPr lang="en-CA" sz="1800" b="0" i="1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ACL'19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. [</a:t>
            </a:r>
            <a:r>
              <a:rPr lang="en-CA" sz="1800" b="0" i="0" u="sng" dirty="0">
                <a:solidFill>
                  <a:srgbClr val="212121"/>
                </a:solidFill>
                <a:effectLst/>
                <a:latin typeface="Open Sans" panose="020B0606030504020204" pitchFamily="34" charset="0"/>
                <a:hlinkClick r:id="rId7"/>
              </a:rPr>
              <a:t>bibtex</a:t>
            </a:r>
            <a:r>
              <a:rPr lang="en-CA" sz="18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4EF2D-9D97-EF44-9C1A-B5EEFCCA3B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1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time processing and memory size created a function to extract a random sample from the books 5% for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4EF2D-9D97-EF44-9C1A-B5EEFCCA3B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65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time processing and memory size created a function to extract a random sample from the books 5% for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4EF2D-9D97-EF44-9C1A-B5EEFCCA3B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96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time processing and memory size created a function to extract a random sample from the books 5% for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4EF2D-9D97-EF44-9C1A-B5EEFCCA3B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0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words on books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4EF2D-9D97-EF44-9C1A-B5EEFCCA3B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33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text: remove </a:t>
            </a:r>
            <a:r>
              <a:rPr lang="en-US" dirty="0" err="1"/>
              <a:t>puntiation</a:t>
            </a:r>
            <a:r>
              <a:rPr lang="en-US" dirty="0"/>
              <a:t>, lowercase, remove special chars if any, numbers from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4EF2D-9D97-EF44-9C1A-B5EEFCCA3B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41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4EF2D-9D97-EF44-9C1A-B5EEFCCA3B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9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Dr Sleep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4EF2D-9D97-EF44-9C1A-B5EEFCCA3B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84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</a:t>
            </a:r>
            <a:r>
              <a:rPr lang="en-US" dirty="0" err="1"/>
              <a:t>distilbert</a:t>
            </a:r>
            <a:r>
              <a:rPr lang="en-US" dirty="0"/>
              <a:t> for sentiment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4EF2D-9D97-EF44-9C1A-B5EEFCCA3B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51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9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6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1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6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8"/>
            <a:ext cx="10058400" cy="8477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5" y="6571392"/>
            <a:ext cx="2584851" cy="240575"/>
          </a:xfrm>
        </p:spPr>
        <p:txBody>
          <a:bodyPr/>
          <a:lstStyle/>
          <a:p>
            <a:fld id="{4BE1D723-8F53-4F53-90B0-1982A396982E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81" y="6571392"/>
            <a:ext cx="6818263" cy="240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1" y="6571392"/>
            <a:ext cx="780011" cy="24057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7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9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2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3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8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7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45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2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0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9" y="786384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803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7" y="3043054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4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5" y="6446524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2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81" y="6446842"/>
            <a:ext cx="6818263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3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8" y="6571392"/>
            <a:ext cx="12188825" cy="28660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8"/>
            <a:ext cx="10058400" cy="870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3681"/>
            <a:ext cx="10058400" cy="52516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5" y="6571392"/>
            <a:ext cx="2584851" cy="240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1" y="6571392"/>
            <a:ext cx="6818263" cy="240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1" y="6571392"/>
            <a:ext cx="780011" cy="240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88720" y="1168175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698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ugo-perdom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linkedin.com/in/hugo-perdomo/" TargetMode="External"/><Relationship Id="rId7" Type="http://schemas.openxmlformats.org/officeDocument/2006/relationships/image" Target="../media/image4.png"/><Relationship Id="rId2" Type="http://schemas.openxmlformats.org/officeDocument/2006/relationships/hyperlink" Target="mailto:hugo.perdomo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github.com/hapl/" TargetMode="External"/><Relationship Id="rId9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linkedin.com/in/hugo-perdomo/" TargetMode="External"/><Relationship Id="rId7" Type="http://schemas.openxmlformats.org/officeDocument/2006/relationships/image" Target="../media/image4.png"/><Relationship Id="rId2" Type="http://schemas.openxmlformats.org/officeDocument/2006/relationships/hyperlink" Target="mailto:hugo.perdomo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github.com/hapl/" TargetMode="External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hyperlink" Target="https://sites.google.com/eng.ucsd.edu/ucsdbookgraph/home?authuser=0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books formed into a circle">
            <a:extLst>
              <a:ext uri="{FF2B5EF4-FFF2-40B4-BE49-F238E27FC236}">
                <a16:creationId xmlns:a16="http://schemas.microsoft.com/office/drawing/2014/main" id="{3CB50762-6ECD-48AF-F0CC-58E787796D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710" b="12040"/>
          <a:stretch/>
        </p:blipFill>
        <p:spPr>
          <a:xfrm>
            <a:off x="23" y="-227028"/>
            <a:ext cx="12191980" cy="68564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B9EA1-7FBE-7D85-AA05-335904E07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4" y="3331444"/>
            <a:ext cx="6470692" cy="122930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Book Recommender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0D14-BE34-6A04-1CD9-19AE8A77D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2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+mj-lt"/>
              </a:rPr>
              <a:t>By </a:t>
            </a:r>
            <a:r>
              <a:rPr lang="en-US" cap="none" dirty="0">
                <a:latin typeface="+mj-lt"/>
                <a:hlinkClick r:id="rId3"/>
              </a:rPr>
              <a:t>Hugo Perdomo</a:t>
            </a:r>
            <a:endParaRPr lang="en-US" cap="none" dirty="0">
              <a:latin typeface="+mj-lt"/>
            </a:endParaRPr>
          </a:p>
        </p:txBody>
      </p:sp>
      <p:cxnSp>
        <p:nvCxnSpPr>
          <p:cNvPr id="11" name="!!Straight Connector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3955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267E-DC62-EEBC-FD62-DD6A09FD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words books description</a:t>
            </a:r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6D7C5142-8DD3-FAFD-F42C-2071D2DB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0" y="1633691"/>
            <a:ext cx="7772400" cy="41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4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D14F6567-C1F7-41EB-6A7B-86596CDD4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296297"/>
              </p:ext>
            </p:extLst>
          </p:nvPr>
        </p:nvGraphicFramePr>
        <p:xfrm>
          <a:off x="5292089" y="1790281"/>
          <a:ext cx="5703571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1AFF88-2939-233C-CAF1-DD00D342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567896-B681-44FD-BE4D-7BD415176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90281"/>
            <a:ext cx="4618504" cy="3760891"/>
          </a:xfrm>
        </p:spPr>
        <p:txBody>
          <a:bodyPr/>
          <a:lstStyle/>
          <a:p>
            <a:r>
              <a:rPr lang="en-US" dirty="0"/>
              <a:t>- Created a list of book genres</a:t>
            </a:r>
          </a:p>
          <a:p>
            <a:r>
              <a:rPr lang="en-US" dirty="0"/>
              <a:t>- Used book description to create a keywords list</a:t>
            </a:r>
          </a:p>
          <a:p>
            <a:r>
              <a:rPr lang="en-US" dirty="0"/>
              <a:t>- Created a corpus based on the book description and book genres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8CB5FA3E-52B6-6F03-0AEE-EEE3D5B99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4794296"/>
              </p:ext>
            </p:extLst>
          </p:nvPr>
        </p:nvGraphicFramePr>
        <p:xfrm>
          <a:off x="6476218" y="2051908"/>
          <a:ext cx="4519443" cy="2946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4035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1D03-3286-C60B-003E-8AC3F423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FDFA6-6311-0008-71D5-235C0526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26236"/>
            <a:ext cx="7863840" cy="3760891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Cosine of similarity for keywords and corpus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Calculation of </a:t>
            </a:r>
            <a:r>
              <a:rPr lang="en-US" dirty="0" err="1"/>
              <a:t>Kmeans</a:t>
            </a:r>
            <a:r>
              <a:rPr lang="en-US" dirty="0"/>
              <a:t> with user rating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Use of SVD for predicting user rating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Added sentiment analysis for suggested books based on reviews text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Added Google Books API to bring a link for more information.</a:t>
            </a:r>
          </a:p>
        </p:txBody>
      </p:sp>
      <p:pic>
        <p:nvPicPr>
          <p:cNvPr id="7" name="Picture 6" descr="Smiling white dog">
            <a:extLst>
              <a:ext uri="{FF2B5EF4-FFF2-40B4-BE49-F238E27FC236}">
                <a16:creationId xmlns:a16="http://schemas.microsoft.com/office/drawing/2014/main" id="{69ADE5FA-327C-9BA5-3752-775401995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74" r="17508"/>
          <a:stretch/>
        </p:blipFill>
        <p:spPr>
          <a:xfrm>
            <a:off x="9404846" y="2277984"/>
            <a:ext cx="1854973" cy="23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8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46E1-4531-6167-0586-892CBC41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content-based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7F1F32-C013-E437-E2FB-15AC4970D08A}"/>
              </a:ext>
            </a:extLst>
          </p:cNvPr>
          <p:cNvGrpSpPr/>
          <p:nvPr/>
        </p:nvGrpSpPr>
        <p:grpSpPr>
          <a:xfrm>
            <a:off x="2231792" y="1478089"/>
            <a:ext cx="7728415" cy="4563320"/>
            <a:chOff x="1277620" y="1849053"/>
            <a:chExt cx="4391660" cy="26348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9680BD-70E0-EC14-5819-E9F2FB693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83" t="1831" b="64101"/>
            <a:stretch/>
          </p:blipFill>
          <p:spPr>
            <a:xfrm>
              <a:off x="1277620" y="3676137"/>
              <a:ext cx="4391660" cy="8077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A1FC8A-D0F9-2DB0-2C26-EEA93D21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620" y="1849053"/>
              <a:ext cx="4391660" cy="185248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24C68-B8EC-78B1-9504-6E6023CC7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275" y="157995"/>
            <a:ext cx="946809" cy="14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46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FA3A-953F-4E42-F4D4-0E52B32D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user based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03B31E-DA60-6E70-1965-69D2C1386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729" b="31012"/>
          <a:stretch/>
        </p:blipFill>
        <p:spPr>
          <a:xfrm>
            <a:off x="454091" y="1588152"/>
            <a:ext cx="11283818" cy="4069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F9B5E-7DAE-5B5D-EEAE-1BC000927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179" y="152649"/>
            <a:ext cx="957001" cy="1435503"/>
          </a:xfrm>
          <a:prstGeom prst="rect">
            <a:avLst/>
          </a:prstGeom>
        </p:spPr>
      </p:pic>
      <p:pic>
        <p:nvPicPr>
          <p:cNvPr id="7" name="Graphic 6" descr="Smiling face outline with solid fill">
            <a:extLst>
              <a:ext uri="{FF2B5EF4-FFF2-40B4-BE49-F238E27FC236}">
                <a16:creationId xmlns:a16="http://schemas.microsoft.com/office/drawing/2014/main" id="{17B23F59-6CEB-03B8-ED60-F1BD92F6D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386" y="3927135"/>
            <a:ext cx="737886" cy="737886"/>
          </a:xfrm>
          <a:prstGeom prst="rect">
            <a:avLst/>
          </a:prstGeom>
        </p:spPr>
      </p:pic>
      <p:pic>
        <p:nvPicPr>
          <p:cNvPr id="9" name="Graphic 8" descr="Grinning face outline with solid fill">
            <a:extLst>
              <a:ext uri="{FF2B5EF4-FFF2-40B4-BE49-F238E27FC236}">
                <a16:creationId xmlns:a16="http://schemas.microsoft.com/office/drawing/2014/main" id="{7CBA976F-E376-3615-6C2A-47BFD3840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386" y="3084686"/>
            <a:ext cx="737886" cy="737886"/>
          </a:xfrm>
          <a:prstGeom prst="rect">
            <a:avLst/>
          </a:prstGeom>
        </p:spPr>
      </p:pic>
      <p:pic>
        <p:nvPicPr>
          <p:cNvPr id="10" name="Graphic 9" descr="Grinning face outline with solid fill">
            <a:extLst>
              <a:ext uri="{FF2B5EF4-FFF2-40B4-BE49-F238E27FC236}">
                <a16:creationId xmlns:a16="http://schemas.microsoft.com/office/drawing/2014/main" id="{A10C488B-E8EC-3375-8C86-F2D60435B2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386" y="4890067"/>
            <a:ext cx="737886" cy="737886"/>
          </a:xfrm>
          <a:prstGeom prst="rect">
            <a:avLst/>
          </a:prstGeom>
        </p:spPr>
      </p:pic>
      <p:pic>
        <p:nvPicPr>
          <p:cNvPr id="11" name="Graphic 10" descr="Smiling face outline with solid fill">
            <a:extLst>
              <a:ext uri="{FF2B5EF4-FFF2-40B4-BE49-F238E27FC236}">
                <a16:creationId xmlns:a16="http://schemas.microsoft.com/office/drawing/2014/main" id="{B9450F9F-E644-A3DE-EE2E-695E2ED75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386" y="2121754"/>
            <a:ext cx="737886" cy="73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3622-1EAB-CAFF-2471-F7FE9EB7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71C9D-5F6A-F79D-73F7-6EDE0FA69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878" y="1606326"/>
            <a:ext cx="10058400" cy="5251674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Deployment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Explore more options for recommenders and optimize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Add Amazon Product Advertising API to offer a purchase option</a:t>
            </a:r>
          </a:p>
        </p:txBody>
      </p:sp>
    </p:spTree>
    <p:extLst>
      <p:ext uri="{BB962C8B-B14F-4D97-AF65-F5344CB8AC3E}">
        <p14:creationId xmlns:p14="http://schemas.microsoft.com/office/powerpoint/2010/main" val="326695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10BCC-DC9A-E3A9-5CEF-F2557B292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250" y="68137"/>
            <a:ext cx="5983607" cy="3760891"/>
          </a:xfrm>
          <a:noFill/>
        </p:spPr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Thank You!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F32920-CC5A-4FF7-799E-791495949337}"/>
              </a:ext>
            </a:extLst>
          </p:cNvPr>
          <p:cNvSpPr txBox="1"/>
          <p:nvPr/>
        </p:nvSpPr>
        <p:spPr>
          <a:xfrm>
            <a:off x="896193" y="3694200"/>
            <a:ext cx="50064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hugo.perdomo@gmail.com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https://www.linkedin.com/in/hugo-perdomo/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https://github.com/hapl/</a:t>
            </a:r>
            <a:endParaRPr lang="en-US" dirty="0"/>
          </a:p>
          <a:p>
            <a:endParaRPr lang="en-US" b="1" dirty="0"/>
          </a:p>
        </p:txBody>
      </p:sp>
      <p:pic>
        <p:nvPicPr>
          <p:cNvPr id="29" name="Graphic 28" descr="Envelope outline">
            <a:extLst>
              <a:ext uri="{FF2B5EF4-FFF2-40B4-BE49-F238E27FC236}">
                <a16:creationId xmlns:a16="http://schemas.microsoft.com/office/drawing/2014/main" id="{62869AE4-175A-A34E-96CE-1C4177B34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19" y="4185425"/>
            <a:ext cx="457200" cy="4572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31CF7A91-B478-BF9A-3300-08EF84953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11" y="5216619"/>
            <a:ext cx="429509" cy="429509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9F31503B-369B-2EC0-FFD9-E0016FFC7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250" y="4744017"/>
            <a:ext cx="332943" cy="33294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E7ED4E9-8608-DC47-6A26-A66973CE5EA9}"/>
              </a:ext>
            </a:extLst>
          </p:cNvPr>
          <p:cNvSpPr/>
          <p:nvPr/>
        </p:nvSpPr>
        <p:spPr>
          <a:xfrm>
            <a:off x="5088839" y="874647"/>
            <a:ext cx="6571655" cy="1764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'The End' typed on a typewriter">
            <a:extLst>
              <a:ext uri="{FF2B5EF4-FFF2-40B4-BE49-F238E27FC236}">
                <a16:creationId xmlns:a16="http://schemas.microsoft.com/office/drawing/2014/main" id="{D193A2FD-7ABE-1ABE-DD69-5A8A30FDBE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9650" r="21051"/>
          <a:stretch/>
        </p:blipFill>
        <p:spPr>
          <a:xfrm>
            <a:off x="6480317" y="0"/>
            <a:ext cx="5711687" cy="64008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77177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11A4-A539-ADAF-B497-219D6010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4D4F-E2F2-0BD6-5886-8EA03A6E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24636"/>
            <a:ext cx="10058400" cy="5251674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Background in Computer Science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Worked with SAP implementations and development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Passionate about exploring data and finding solutions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5EEC1-ECA5-AF9F-6CED-C26A3661698B}"/>
              </a:ext>
            </a:extLst>
          </p:cNvPr>
          <p:cNvSpPr txBox="1"/>
          <p:nvPr/>
        </p:nvSpPr>
        <p:spPr>
          <a:xfrm>
            <a:off x="1549082" y="3837772"/>
            <a:ext cx="50064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hugo.perdomo@gmail.com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https://www.linkedin.com/in/hugo-perdomo/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https://github.com/hapl/</a:t>
            </a:r>
            <a:endParaRPr lang="en-US" dirty="0"/>
          </a:p>
          <a:p>
            <a:endParaRPr lang="en-US" b="1" dirty="0"/>
          </a:p>
        </p:txBody>
      </p:sp>
      <p:pic>
        <p:nvPicPr>
          <p:cNvPr id="5" name="Graphic 4" descr="Envelope outline">
            <a:extLst>
              <a:ext uri="{FF2B5EF4-FFF2-40B4-BE49-F238E27FC236}">
                <a16:creationId xmlns:a16="http://schemas.microsoft.com/office/drawing/2014/main" id="{6F352A2C-9D7E-3437-F1DA-927237171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7280" y="4119164"/>
            <a:ext cx="457200" cy="4572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5745AA5-13F6-FB89-D2D1-07DAF7895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972" y="5150358"/>
            <a:ext cx="429509" cy="42950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2CC60CF-A2AF-E476-BB03-68615FFE37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711" y="4677757"/>
            <a:ext cx="332943" cy="332943"/>
          </a:xfrm>
          <a:prstGeom prst="rect">
            <a:avLst/>
          </a:prstGeom>
        </p:spPr>
      </p:pic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8EDFE2A-169A-D5F9-A817-CAD959F7B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941" y="352954"/>
            <a:ext cx="2693239" cy="31396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41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7BFF4-C8B2-81C8-0003-051DD159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7"/>
            <a:ext cx="643243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Motivation</a:t>
            </a:r>
          </a:p>
        </p:txBody>
      </p:sp>
      <p:pic>
        <p:nvPicPr>
          <p:cNvPr id="5" name="Picture 4" descr="A colourful pile of yarn turned into a yellow yarn light bulb">
            <a:extLst>
              <a:ext uri="{FF2B5EF4-FFF2-40B4-BE49-F238E27FC236}">
                <a16:creationId xmlns:a16="http://schemas.microsoft.com/office/drawing/2014/main" id="{5527BF2B-8116-E46B-7E85-934AC05DA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2" b="-1"/>
          <a:stretch/>
        </p:blipFill>
        <p:spPr>
          <a:xfrm>
            <a:off x="-4164130" y="46560"/>
            <a:ext cx="9058402" cy="635424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1D0A3E-B536-F1E1-359E-340AB813B456}"/>
              </a:ext>
            </a:extLst>
          </p:cNvPr>
          <p:cNvSpPr txBox="1"/>
          <p:nvPr/>
        </p:nvSpPr>
        <p:spPr>
          <a:xfrm>
            <a:off x="5117308" y="2407436"/>
            <a:ext cx="6432435" cy="34616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knowledge related to: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44" indent="-285744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Recommenders</a:t>
            </a:r>
          </a:p>
          <a:p>
            <a:pPr marL="285744" indent="-285744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Language Processing</a:t>
            </a:r>
          </a:p>
          <a:p>
            <a:pPr marL="285744" indent="-285744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Sentiment Analysis</a:t>
            </a:r>
          </a:p>
          <a:p>
            <a:pPr marL="285744" indent="-285744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382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1F25-B9CB-B6EC-2900-E5F84453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13038"/>
            <a:ext cx="10058400" cy="835317"/>
          </a:xfrm>
        </p:spPr>
        <p:txBody>
          <a:bodyPr/>
          <a:lstStyle/>
          <a:p>
            <a:r>
              <a:rPr lang="en-US" dirty="0"/>
              <a:t>Project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897AB-94DE-08F9-DEAB-4260A7D3947E}"/>
              </a:ext>
            </a:extLst>
          </p:cNvPr>
          <p:cNvSpPr txBox="1"/>
          <p:nvPr/>
        </p:nvSpPr>
        <p:spPr>
          <a:xfrm>
            <a:off x="8822729" y="12109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3A12E0D-B12A-323B-634E-95B66049C2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329199"/>
              </p:ext>
            </p:extLst>
          </p:nvPr>
        </p:nvGraphicFramePr>
        <p:xfrm>
          <a:off x="645762" y="2060557"/>
          <a:ext cx="10900477" cy="3619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192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CBD80-E0D0-05E3-B721-564D8D60F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7438D-CD97-2557-62F1-922EA5532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767" y="5475990"/>
            <a:ext cx="2334491" cy="85566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D8C147B-FF38-C3BE-336D-19D6A261D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021213"/>
              </p:ext>
            </p:extLst>
          </p:nvPr>
        </p:nvGraphicFramePr>
        <p:xfrm>
          <a:off x="845820" y="1649572"/>
          <a:ext cx="5280660" cy="3558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4A4F366-608B-A874-E7C7-B9461945CCE5}"/>
              </a:ext>
            </a:extLst>
          </p:cNvPr>
          <p:cNvSpPr txBox="1"/>
          <p:nvPr/>
        </p:nvSpPr>
        <p:spPr>
          <a:xfrm>
            <a:off x="5764963" y="1655539"/>
            <a:ext cx="60059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 Goodreads </a:t>
            </a:r>
            <a:r>
              <a:rPr lang="en-US" dirty="0" err="1"/>
              <a:t>json</a:t>
            </a:r>
            <a:r>
              <a:rPr lang="en-US" dirty="0"/>
              <a:t> data extracted by the University of  California San Diego(</a:t>
            </a:r>
            <a:r>
              <a:rPr lang="en-US" dirty="0">
                <a:hlinkClick r:id="rId9"/>
              </a:rPr>
              <a:t>UCSD</a:t>
            </a:r>
            <a:r>
              <a:rPr lang="en-US" dirty="0"/>
              <a:t>).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from 1.3+ million books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Took data for books with more than 40 reviews (550+ thousand books)</a:t>
            </a: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from reviews 15+ million reviews. 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Extracted reviews related to books selected.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3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5817-75BA-490C-6ED2-C62EE98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8661D86-3D1D-266C-A580-839453D93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50" y="1244201"/>
            <a:ext cx="5266230" cy="3913767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28E20ED-BD28-D79D-2CBB-6FC3FA348B0E}"/>
              </a:ext>
            </a:extLst>
          </p:cNvPr>
          <p:cNvGrpSpPr/>
          <p:nvPr/>
        </p:nvGrpSpPr>
        <p:grpSpPr>
          <a:xfrm>
            <a:off x="4422685" y="5230741"/>
            <a:ext cx="3986323" cy="686032"/>
            <a:chOff x="941069" y="5006109"/>
            <a:chExt cx="3986323" cy="6860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49C211-2888-BA16-EAC0-FD2FCBB2CE98}"/>
                </a:ext>
              </a:extLst>
            </p:cNvPr>
            <p:cNvSpPr/>
            <p:nvPr/>
          </p:nvSpPr>
          <p:spPr>
            <a:xfrm>
              <a:off x="941069" y="5006109"/>
              <a:ext cx="3986323" cy="686032"/>
            </a:xfrm>
            <a:prstGeom prst="rect">
              <a:avLst/>
            </a:prstGeom>
            <a:solidFill>
              <a:schemeClr val="bg2">
                <a:alpha val="7116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Star outline">
              <a:extLst>
                <a:ext uri="{FF2B5EF4-FFF2-40B4-BE49-F238E27FC236}">
                  <a16:creationId xmlns:a16="http://schemas.microsoft.com/office/drawing/2014/main" id="{FBC454A1-D695-46DC-D858-676B3142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89757" y="5006113"/>
              <a:ext cx="605791" cy="605791"/>
            </a:xfrm>
            <a:prstGeom prst="rect">
              <a:avLst/>
            </a:prstGeom>
          </p:spPr>
        </p:pic>
        <p:pic>
          <p:nvPicPr>
            <p:cNvPr id="8" name="Graphic 7" descr="Star outline">
              <a:extLst>
                <a:ext uri="{FF2B5EF4-FFF2-40B4-BE49-F238E27FC236}">
                  <a16:creationId xmlns:a16="http://schemas.microsoft.com/office/drawing/2014/main" id="{4CDE3E47-ADDB-8095-D8A4-5DBEDFE5C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92721" y="5006113"/>
              <a:ext cx="605791" cy="605791"/>
            </a:xfrm>
            <a:prstGeom prst="rect">
              <a:avLst/>
            </a:prstGeom>
          </p:spPr>
        </p:pic>
        <p:pic>
          <p:nvPicPr>
            <p:cNvPr id="9" name="Graphic 8" descr="Star outline">
              <a:extLst>
                <a:ext uri="{FF2B5EF4-FFF2-40B4-BE49-F238E27FC236}">
                  <a16:creationId xmlns:a16="http://schemas.microsoft.com/office/drawing/2014/main" id="{29CE3D4E-6298-4A1E-1E66-A1729F4D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6793" y="5006113"/>
              <a:ext cx="605791" cy="605791"/>
            </a:xfrm>
            <a:prstGeom prst="rect">
              <a:avLst/>
            </a:prstGeom>
          </p:spPr>
        </p:pic>
        <p:pic>
          <p:nvPicPr>
            <p:cNvPr id="10" name="Graphic 9" descr="Star outline">
              <a:extLst>
                <a:ext uri="{FF2B5EF4-FFF2-40B4-BE49-F238E27FC236}">
                  <a16:creationId xmlns:a16="http://schemas.microsoft.com/office/drawing/2014/main" id="{62FE3125-8A25-45E0-3534-E70A4316B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06167" y="5006113"/>
              <a:ext cx="605791" cy="605791"/>
            </a:xfrm>
            <a:prstGeom prst="rect">
              <a:avLst/>
            </a:prstGeom>
          </p:spPr>
        </p:pic>
        <p:pic>
          <p:nvPicPr>
            <p:cNvPr id="11" name="Graphic 10" descr="Star outline">
              <a:extLst>
                <a:ext uri="{FF2B5EF4-FFF2-40B4-BE49-F238E27FC236}">
                  <a16:creationId xmlns:a16="http://schemas.microsoft.com/office/drawing/2014/main" id="{447660F0-AA35-A58C-77C9-42107FBDD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3911" y="5006113"/>
              <a:ext cx="605791" cy="605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13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5817-75BA-490C-6ED2-C62EE98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667516-4EAF-15E1-2256-800767D9F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541" y="1282162"/>
            <a:ext cx="9208193" cy="51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0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5817-75BA-490C-6ED2-C62EE98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6FA39-C135-255F-C537-FF3BA199C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308" y="1238493"/>
            <a:ext cx="9353384" cy="52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36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C47C-D081-E197-7B27-D926C32A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2F5BE90-210E-B443-B9BB-B5F25B08F4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5961294"/>
              </p:ext>
            </p:extLst>
          </p:nvPr>
        </p:nvGraphicFramePr>
        <p:xfrm>
          <a:off x="838200" y="1828587"/>
          <a:ext cx="105156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96040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2333C"/>
      </a:dk2>
      <a:lt2>
        <a:srgbClr val="E2E4E8"/>
      </a:lt2>
      <a:accent1>
        <a:srgbClr val="ADA07A"/>
      </a:accent1>
      <a:accent2>
        <a:srgbClr val="9DA767"/>
      </a:accent2>
      <a:accent3>
        <a:srgbClr val="8DAA78"/>
      </a:accent3>
      <a:accent4>
        <a:srgbClr val="6EB16D"/>
      </a:accent4>
      <a:accent5>
        <a:srgbClr val="78AA8D"/>
      </a:accent5>
      <a:accent6>
        <a:srgbClr val="6AACA1"/>
      </a:accent6>
      <a:hlink>
        <a:srgbClr val="697BAE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{C1E4FAB0-B3D3-C54E-AE1E-07F989362295}tf16401369</Template>
  <TotalTime>4234</TotalTime>
  <Words>571</Words>
  <Application>Microsoft Macintosh PowerPoint</Application>
  <PresentationFormat>Widescreen</PresentationFormat>
  <Paragraphs>102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Open Sans</vt:lpstr>
      <vt:lpstr>Univers</vt:lpstr>
      <vt:lpstr>Univers Condensed</vt:lpstr>
      <vt:lpstr>RetrospectVTI</vt:lpstr>
      <vt:lpstr>Book Recommender</vt:lpstr>
      <vt:lpstr>Who am I</vt:lpstr>
      <vt:lpstr>Motivation</vt:lpstr>
      <vt:lpstr>Project Workflow</vt:lpstr>
      <vt:lpstr>Data Wrangling</vt:lpstr>
      <vt:lpstr>EDA</vt:lpstr>
      <vt:lpstr>EDA</vt:lpstr>
      <vt:lpstr>EDA</vt:lpstr>
      <vt:lpstr>Data Cleaning</vt:lpstr>
      <vt:lpstr>Common words books description</vt:lpstr>
      <vt:lpstr>Feature Engineering</vt:lpstr>
      <vt:lpstr>Methods Used</vt:lpstr>
      <vt:lpstr>Results content-based</vt:lpstr>
      <vt:lpstr>Results user based</vt:lpstr>
      <vt:lpstr>Further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recommender</dc:title>
  <dc:creator>Hugo Perdomo</dc:creator>
  <cp:lastModifiedBy>Hugo Perdomo</cp:lastModifiedBy>
  <cp:revision>1</cp:revision>
  <dcterms:created xsi:type="dcterms:W3CDTF">2023-04-25T20:13:07Z</dcterms:created>
  <dcterms:modified xsi:type="dcterms:W3CDTF">2023-04-28T18:47:50Z</dcterms:modified>
</cp:coreProperties>
</file>